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handoutMasterIdLst>
    <p:handoutMasterId r:id="rId34"/>
  </p:handoutMasterIdLst>
  <p:sldIdLst>
    <p:sldId id="256" r:id="rId2"/>
    <p:sldId id="270" r:id="rId3"/>
    <p:sldId id="294" r:id="rId4"/>
    <p:sldId id="295" r:id="rId5"/>
    <p:sldId id="296" r:id="rId6"/>
    <p:sldId id="297" r:id="rId7"/>
    <p:sldId id="271" r:id="rId8"/>
    <p:sldId id="272" r:id="rId9"/>
    <p:sldId id="273" r:id="rId10"/>
    <p:sldId id="274" r:id="rId11"/>
    <p:sldId id="276" r:id="rId12"/>
    <p:sldId id="275" r:id="rId13"/>
    <p:sldId id="281" r:id="rId14"/>
    <p:sldId id="282" r:id="rId15"/>
    <p:sldId id="283" r:id="rId16"/>
    <p:sldId id="284" r:id="rId17"/>
    <p:sldId id="285" r:id="rId18"/>
    <p:sldId id="286" r:id="rId19"/>
    <p:sldId id="287" r:id="rId20"/>
    <p:sldId id="288" r:id="rId21"/>
    <p:sldId id="290" r:id="rId22"/>
    <p:sldId id="291" r:id="rId23"/>
    <p:sldId id="292" r:id="rId24"/>
    <p:sldId id="289" r:id="rId25"/>
    <p:sldId id="265" r:id="rId26"/>
    <p:sldId id="268" r:id="rId27"/>
    <p:sldId id="267" r:id="rId28"/>
    <p:sldId id="264" r:id="rId29"/>
    <p:sldId id="266" r:id="rId30"/>
    <p:sldId id="269" r:id="rId31"/>
    <p:sldId id="293"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1317"/>
    <a:srgbClr val="D4641A"/>
    <a:srgbClr val="2B2B2B"/>
    <a:srgbClr val="9E2E5A"/>
    <a:srgbClr val="1573B6"/>
    <a:srgbClr val="243A90"/>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Style clair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Style léger 2 - Accentuation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Style léger 2 - Accentuation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Style léger 3 - Accentuation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Style clair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A107856-5554-42FB-B03E-39F5DBC370BA}" styleName="Style moyen 4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28" autoAdjust="0"/>
    <p:restoredTop sz="65141" autoAdjust="0"/>
  </p:normalViewPr>
  <p:slideViewPr>
    <p:cSldViewPr snapToGrid="0">
      <p:cViewPr varScale="1">
        <p:scale>
          <a:sx n="89" d="100"/>
          <a:sy n="89" d="100"/>
        </p:scale>
        <p:origin x="1061" y="72"/>
      </p:cViewPr>
      <p:guideLst/>
    </p:cSldViewPr>
  </p:slideViewPr>
  <p:notesTextViewPr>
    <p:cViewPr>
      <p:scale>
        <a:sx n="1" d="1"/>
        <a:sy n="1" d="1"/>
      </p:scale>
      <p:origin x="0" y="0"/>
    </p:cViewPr>
  </p:notesTextViewPr>
  <p:notesViewPr>
    <p:cSldViewPr snapToGrid="0">
      <p:cViewPr varScale="1">
        <p:scale>
          <a:sx n="69" d="100"/>
          <a:sy n="69" d="100"/>
        </p:scale>
        <p:origin x="241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tyle>
          <a:lnRef idx="0">
            <a:scrgbClr r="0" g="0" b="0"/>
          </a:lnRef>
          <a:fillRef idx="0">
            <a:scrgbClr r="0" g="0" b="0"/>
          </a:fillRef>
          <a:effectRef idx="0">
            <a:scrgbClr r="0" g="0" b="0"/>
          </a:effectRef>
          <a:fontRef idx="minor">
            <a:schemeClr val="tx1"/>
          </a:fontRef>
        </dgm:style>
      </dgm:prSet>
      <dgm:spPr>
        <a:ln w="19050" cap="flat" cmpd="sng" algn="ctr">
          <a:solidFill>
            <a:schemeClr val="accent2"/>
          </a:solidFill>
          <a:prstDash val="solid"/>
          <a:round/>
          <a:headEnd type="arrow" w="med" len="med"/>
          <a:tailEnd type="arrow" w="med" len="med"/>
        </a:ln>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r>
            <a:rPr lang="fr-FR" dirty="0"/>
            <a:t>5</a:t>
          </a:r>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tyle>
          <a:lnRef idx="0">
            <a:scrgbClr r="0" g="0" b="0"/>
          </a:lnRef>
          <a:fillRef idx="0">
            <a:scrgbClr r="0" g="0" b="0"/>
          </a:fillRef>
          <a:effectRef idx="0">
            <a:scrgbClr r="0" g="0" b="0"/>
          </a:effectRef>
          <a:fontRef idx="minor">
            <a:schemeClr val="tx1"/>
          </a:fontRef>
        </dgm:style>
      </dgm:prSet>
      <dgm:spPr>
        <a:ln w="19050" cap="flat" cmpd="sng" algn="ctr">
          <a:solidFill>
            <a:schemeClr val="accent2"/>
          </a:solidFill>
          <a:prstDash val="solid"/>
          <a:round/>
          <a:headEnd type="arrow" w="med" len="med"/>
          <a:tailEnd type="arrow" w="med" len="med"/>
        </a:ln>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r>
            <a:rPr lang="fr-FR" dirty="0"/>
            <a:t>13</a:t>
          </a:r>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r>
            <a:rPr lang="fr-FR" dirty="0"/>
            <a:t>2</a:t>
          </a:r>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r>
            <a:rPr lang="fr-FR" dirty="0"/>
            <a:t>5</a:t>
          </a:r>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r>
            <a:rPr lang="fr-FR" dirty="0"/>
            <a:t>11</a:t>
          </a:r>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r>
            <a:rPr lang="fr-FR" dirty="0"/>
            <a:t>2</a:t>
          </a:r>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r>
            <a:rPr lang="fr-FR" dirty="0"/>
            <a:t>13</a:t>
          </a:r>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r>
            <a:rPr lang="fr-FR" dirty="0"/>
            <a:t>2</a:t>
          </a:r>
          <a:endParaRPr lang="fr-BE" dirty="0"/>
        </a:p>
      </dgm:t>
    </dgm:pt>
    <dgm:pt modelId="{8F3931E5-B7C9-4065-A7C5-09F6106998BF}" type="parTrans" cxnId="{6F65FF1B-39DB-41F3-AEEA-FF7F113F8F10}">
      <dgm:prSet>
        <dgm:style>
          <a:lnRef idx="0">
            <a:scrgbClr r="0" g="0" b="0"/>
          </a:lnRef>
          <a:fillRef idx="0">
            <a:scrgbClr r="0" g="0" b="0"/>
          </a:fillRef>
          <a:effectRef idx="0">
            <a:scrgbClr r="0" g="0" b="0"/>
          </a:effectRef>
          <a:fontRef idx="minor">
            <a:schemeClr val="tx1"/>
          </a:fontRef>
        </dgm:style>
      </dgm:prSet>
      <dgm:spPr>
        <a:ln w="19050" cap="flat" cmpd="sng" algn="ctr">
          <a:solidFill>
            <a:schemeClr val="accent2"/>
          </a:solidFill>
          <a:prstDash val="solid"/>
          <a:round/>
          <a:headEnd type="arrow" w="med" len="med"/>
          <a:tailEnd type="arrow" w="med" len="med"/>
        </a:ln>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r>
            <a:rPr lang="fr-FR" dirty="0"/>
            <a:t>5</a:t>
          </a:r>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r>
            <a:rPr lang="fr-FR" dirty="0"/>
            <a:t>11</a:t>
          </a:r>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a:ln w="44450">
          <a:solidFill>
            <a:srgbClr val="FF0000"/>
          </a:solidFill>
        </a:ln>
      </dgm:spPr>
      <dgm:t>
        <a:bodyPr/>
        <a:lstStyle/>
        <a:p>
          <a:r>
            <a:rPr lang="fr-FR" dirty="0"/>
            <a:t>5</a:t>
          </a:r>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r>
            <a:rPr lang="fr-FR" dirty="0"/>
            <a:t>2</a:t>
          </a:r>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r>
            <a:rPr lang="fr-FR" dirty="0"/>
            <a:t>13</a:t>
          </a:r>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r>
            <a:rPr lang="fr-FR" dirty="0"/>
            <a:t>2</a:t>
          </a:r>
          <a:endParaRPr lang="fr-BE" dirty="0"/>
        </a:p>
      </dgm:t>
    </dgm:pt>
    <dgm:pt modelId="{8F3931E5-B7C9-4065-A7C5-09F6106998BF}" type="parTrans" cxnId="{6F65FF1B-39DB-41F3-AEEA-FF7F113F8F10}">
      <dgm:prSet/>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r>
            <a:rPr lang="fr-FR" dirty="0"/>
            <a:t>5</a:t>
          </a:r>
          <a:endParaRPr lang="fr-BE" dirty="0"/>
        </a:p>
      </dgm:t>
    </dgm:pt>
    <dgm:pt modelId="{19C817B2-2F90-441E-A1E2-F47CE365051F}" type="parTrans" cxnId="{449CFA4E-A636-4179-BCCD-4D4284494B52}">
      <dgm:prSet>
        <dgm:style>
          <a:lnRef idx="0">
            <a:scrgbClr r="0" g="0" b="0"/>
          </a:lnRef>
          <a:fillRef idx="0">
            <a:scrgbClr r="0" g="0" b="0"/>
          </a:fillRef>
          <a:effectRef idx="0">
            <a:scrgbClr r="0" g="0" b="0"/>
          </a:effectRef>
          <a:fontRef idx="minor">
            <a:schemeClr val="tx1"/>
          </a:fontRef>
        </dgm:style>
      </dgm:prSet>
      <dgm:spPr>
        <a:ln w="19050" cap="flat" cmpd="sng" algn="ctr">
          <a:solidFill>
            <a:schemeClr val="accent6"/>
          </a:solidFill>
          <a:prstDash val="solid"/>
          <a:round/>
          <a:headEnd type="arrow" w="med" len="med"/>
          <a:tailEnd type="arrow" w="med" len="med"/>
        </a:ln>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r>
            <a:rPr lang="fr-FR" dirty="0"/>
            <a:t>11</a:t>
          </a:r>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5309"/>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9D08528-E961-419A-9C2B-1C4B56234985}"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fr-BE"/>
        </a:p>
      </dgm:t>
    </dgm:pt>
    <dgm:pt modelId="{C37C5D2E-4FA8-49D5-9025-3C157C207E68}">
      <dgm:prSet phldrT="[Texte]"/>
      <dgm:spPr/>
      <dgm:t>
        <a:bodyPr/>
        <a:lstStyle/>
        <a:p>
          <a:endParaRPr lang="fr-BE" dirty="0"/>
        </a:p>
      </dgm:t>
    </dgm:pt>
    <dgm:pt modelId="{921FB915-FAAC-4E73-9401-988B9AACA5DA}" type="parTrans" cxnId="{EB910F89-B389-4C5E-ABCE-D98541F81A9E}">
      <dgm:prSet/>
      <dgm:spPr/>
      <dgm:t>
        <a:bodyPr/>
        <a:lstStyle/>
        <a:p>
          <a:endParaRPr lang="fr-BE"/>
        </a:p>
      </dgm:t>
    </dgm:pt>
    <dgm:pt modelId="{A95341D5-F87B-4E69-A75F-5AEC6380600E}" type="sibTrans" cxnId="{EB910F89-B389-4C5E-ABCE-D98541F81A9E}">
      <dgm:prSet/>
      <dgm:spPr/>
      <dgm:t>
        <a:bodyPr/>
        <a:lstStyle/>
        <a:p>
          <a:endParaRPr lang="fr-BE"/>
        </a:p>
      </dgm:t>
    </dgm:pt>
    <dgm:pt modelId="{8AEE6DC3-6898-4D17-935F-B0D5F1FF48EB}">
      <dgm:prSet phldrT="[Texte]"/>
      <dgm:spPr>
        <a:solidFill>
          <a:srgbClr val="D4641A"/>
        </a:solidFill>
      </dgm:spPr>
      <dgm:t>
        <a:bodyPr/>
        <a:lstStyle/>
        <a:p>
          <a:r>
            <a:rPr lang="fr-FR" dirty="0"/>
            <a:t>2</a:t>
          </a:r>
          <a:endParaRPr lang="fr-BE" dirty="0"/>
        </a:p>
      </dgm:t>
    </dgm:pt>
    <dgm:pt modelId="{F60E9F47-314D-46CF-A8FD-9CCDB2B20BE9}" type="parTrans" cxnId="{82EE89C5-E35F-43A3-AED5-2822D8AA727E}">
      <dgm:prSet/>
      <dgm:spPr/>
      <dgm:t>
        <a:bodyPr/>
        <a:lstStyle/>
        <a:p>
          <a:endParaRPr lang="fr-BE"/>
        </a:p>
      </dgm:t>
    </dgm:pt>
    <dgm:pt modelId="{B6DD8A3E-C19E-4A66-BD15-CB4C9781568B}" type="sibTrans" cxnId="{82EE89C5-E35F-43A3-AED5-2822D8AA727E}">
      <dgm:prSet/>
      <dgm:spPr/>
      <dgm:t>
        <a:bodyPr/>
        <a:lstStyle/>
        <a:p>
          <a:endParaRPr lang="fr-BE"/>
        </a:p>
      </dgm:t>
    </dgm:pt>
    <dgm:pt modelId="{8A9EF5E3-F4FF-41EC-B137-3663594E61C6}">
      <dgm:prSet phldrT="[Texte]"/>
      <dgm:spPr/>
      <dgm:t>
        <a:bodyPr/>
        <a:lstStyle/>
        <a:p>
          <a:endParaRPr lang="fr-BE" dirty="0"/>
        </a:p>
      </dgm:t>
    </dgm:pt>
    <dgm:pt modelId="{F4C3E4F6-7ACE-49FC-9B0C-BCF2ABE63721}" type="parTrans" cxnId="{20B30D67-298A-4E64-924E-241478F2BDD4}">
      <dgm:prSet/>
      <dgm:spPr/>
      <dgm:t>
        <a:bodyPr/>
        <a:lstStyle/>
        <a:p>
          <a:endParaRPr lang="fr-BE"/>
        </a:p>
      </dgm:t>
    </dgm:pt>
    <dgm:pt modelId="{421AD3B3-B90F-4EEC-9901-42E127E91ACB}" type="sibTrans" cxnId="{20B30D67-298A-4E64-924E-241478F2BDD4}">
      <dgm:prSet/>
      <dgm:spPr/>
      <dgm:t>
        <a:bodyPr/>
        <a:lstStyle/>
        <a:p>
          <a:endParaRPr lang="fr-BE"/>
        </a:p>
      </dgm:t>
    </dgm:pt>
    <dgm:pt modelId="{D0F16733-99B7-4981-A70A-467F4758FC75}">
      <dgm:prSet phldrT="[Texte]"/>
      <dgm:spPr/>
      <dgm:t>
        <a:bodyPr/>
        <a:lstStyle/>
        <a:p>
          <a:r>
            <a:rPr lang="fr-FR" dirty="0"/>
            <a:t>2</a:t>
          </a:r>
          <a:endParaRPr lang="fr-BE" dirty="0"/>
        </a:p>
      </dgm:t>
    </dgm:pt>
    <dgm:pt modelId="{8F3931E5-B7C9-4065-A7C5-09F6106998BF}" type="parTrans" cxnId="{6F65FF1B-39DB-41F3-AEEA-FF7F113F8F10}">
      <dgm:prSet>
        <dgm:style>
          <a:lnRef idx="0">
            <a:scrgbClr r="0" g="0" b="0"/>
          </a:lnRef>
          <a:fillRef idx="0">
            <a:scrgbClr r="0" g="0" b="0"/>
          </a:fillRef>
          <a:effectRef idx="0">
            <a:scrgbClr r="0" g="0" b="0"/>
          </a:effectRef>
          <a:fontRef idx="minor">
            <a:schemeClr val="tx1"/>
          </a:fontRef>
        </dgm:style>
      </dgm:prSet>
      <dgm:spPr>
        <a:ln w="19050" cap="flat" cmpd="sng" algn="ctr">
          <a:solidFill>
            <a:schemeClr val="accent2"/>
          </a:solidFill>
          <a:prstDash val="solid"/>
          <a:round/>
          <a:headEnd type="arrow" w="med" len="med"/>
          <a:tailEnd type="arrow" w="med" len="med"/>
        </a:ln>
      </dgm:spPr>
      <dgm:t>
        <a:bodyPr/>
        <a:lstStyle/>
        <a:p>
          <a:endParaRPr lang="fr-BE"/>
        </a:p>
      </dgm:t>
    </dgm:pt>
    <dgm:pt modelId="{6CC8C828-6A56-4091-9D9C-B4FACCEE25FD}" type="sibTrans" cxnId="{6F65FF1B-39DB-41F3-AEEA-FF7F113F8F10}">
      <dgm:prSet/>
      <dgm:spPr/>
      <dgm:t>
        <a:bodyPr/>
        <a:lstStyle/>
        <a:p>
          <a:endParaRPr lang="fr-BE"/>
        </a:p>
      </dgm:t>
    </dgm:pt>
    <dgm:pt modelId="{F2502A6D-5DB0-4200-9DC7-D6610F28A8F1}">
      <dgm:prSet phldrT="[Texte]"/>
      <dgm:spPr>
        <a:solidFill>
          <a:srgbClr val="D4641A"/>
        </a:solidFill>
      </dgm:spPr>
      <dgm:t>
        <a:bodyPr/>
        <a:lstStyle/>
        <a:p>
          <a:r>
            <a:rPr lang="fr-FR" dirty="0"/>
            <a:t>5</a:t>
          </a:r>
          <a:endParaRPr lang="fr-BE" dirty="0"/>
        </a:p>
      </dgm:t>
    </dgm:pt>
    <dgm:pt modelId="{19C817B2-2F90-441E-A1E2-F47CE365051F}" type="parTrans" cxnId="{449CFA4E-A636-4179-BCCD-4D4284494B52}">
      <dgm:prSet/>
      <dgm:spPr/>
      <dgm:t>
        <a:bodyPr/>
        <a:lstStyle/>
        <a:p>
          <a:endParaRPr lang="fr-BE"/>
        </a:p>
      </dgm:t>
    </dgm:pt>
    <dgm:pt modelId="{857D8802-BD54-43C5-97BB-3392E23D1786}" type="sibTrans" cxnId="{449CFA4E-A636-4179-BCCD-4D4284494B52}">
      <dgm:prSet/>
      <dgm:spPr/>
      <dgm:t>
        <a:bodyPr/>
        <a:lstStyle/>
        <a:p>
          <a:endParaRPr lang="fr-BE"/>
        </a:p>
      </dgm:t>
    </dgm:pt>
    <dgm:pt modelId="{8684BE9A-D273-46F4-9F64-072899292989}">
      <dgm:prSet phldrT="[Texte]"/>
      <dgm:spPr/>
      <dgm:t>
        <a:bodyPr/>
        <a:lstStyle/>
        <a:p>
          <a:r>
            <a:rPr lang="fr-FR" dirty="0"/>
            <a:t>5</a:t>
          </a:r>
          <a:endParaRPr lang="fr-BE" dirty="0"/>
        </a:p>
      </dgm:t>
    </dgm:pt>
    <dgm:pt modelId="{FE2C3CF1-5331-4EAD-92C4-704F4B7EAA5B}" type="parTrans" cxnId="{553858FD-29C5-4FAC-866D-40F772E4AC5D}">
      <dgm:prSet/>
      <dgm:spPr/>
      <dgm:t>
        <a:bodyPr/>
        <a:lstStyle/>
        <a:p>
          <a:endParaRPr lang="fr-BE"/>
        </a:p>
      </dgm:t>
    </dgm:pt>
    <dgm:pt modelId="{C503EE31-17B6-4088-81A9-0A914CBE23F9}" type="sibTrans" cxnId="{553858FD-29C5-4FAC-866D-40F772E4AC5D}">
      <dgm:prSet/>
      <dgm:spPr/>
      <dgm:t>
        <a:bodyPr/>
        <a:lstStyle/>
        <a:p>
          <a:endParaRPr lang="fr-BE"/>
        </a:p>
      </dgm:t>
    </dgm:pt>
    <dgm:pt modelId="{79F2A897-E132-4E7F-B8AC-928F6E6A356C}">
      <dgm:prSet phldrT="[Texte]"/>
      <dgm:spPr/>
      <dgm:t>
        <a:bodyPr/>
        <a:lstStyle/>
        <a:p>
          <a:r>
            <a:rPr lang="fr-FR" dirty="0"/>
            <a:t>10</a:t>
          </a:r>
          <a:endParaRPr lang="fr-BE" dirty="0"/>
        </a:p>
      </dgm:t>
    </dgm:pt>
    <dgm:pt modelId="{F984AFCB-12E0-434F-98E9-B509E66F9865}" type="parTrans" cxnId="{8FE68CF6-56A4-4CCC-9F29-81EE56BFA9A7}">
      <dgm:prSet/>
      <dgm:spPr/>
      <dgm:t>
        <a:bodyPr/>
        <a:lstStyle/>
        <a:p>
          <a:endParaRPr lang="fr-BE"/>
        </a:p>
      </dgm:t>
    </dgm:pt>
    <dgm:pt modelId="{937697F4-F338-4EBF-86B0-7A096ADF2A51}" type="sibTrans" cxnId="{8FE68CF6-56A4-4CCC-9F29-81EE56BFA9A7}">
      <dgm:prSet/>
      <dgm:spPr/>
      <dgm:t>
        <a:bodyPr/>
        <a:lstStyle/>
        <a:p>
          <a:endParaRPr lang="fr-BE"/>
        </a:p>
      </dgm:t>
    </dgm:pt>
    <dgm:pt modelId="{CF3D2C74-1B8B-45B6-9E81-FFB8138D8235}">
      <dgm:prSet phldrT="[Texte]"/>
      <dgm:spPr/>
      <dgm:t>
        <a:bodyPr/>
        <a:lstStyle/>
        <a:p>
          <a:r>
            <a:rPr lang="fr-FR" dirty="0"/>
            <a:t>8</a:t>
          </a:r>
          <a:endParaRPr lang="fr-BE" dirty="0"/>
        </a:p>
      </dgm:t>
    </dgm:pt>
    <dgm:pt modelId="{0A8500DA-60A0-4B25-B27F-F2B1BA790C8C}" type="parTrans" cxnId="{4E5928D7-968E-4A8B-8E31-1830676DD391}">
      <dgm:prSet/>
      <dgm:spPr/>
      <dgm:t>
        <a:bodyPr/>
        <a:lstStyle/>
        <a:p>
          <a:endParaRPr lang="fr-BE"/>
        </a:p>
      </dgm:t>
    </dgm:pt>
    <dgm:pt modelId="{247EB37C-0E47-4588-8ADA-EDA8CC582116}" type="sibTrans" cxnId="{4E5928D7-968E-4A8B-8E31-1830676DD391}">
      <dgm:prSet/>
      <dgm:spPr/>
      <dgm:t>
        <a:bodyPr/>
        <a:lstStyle/>
        <a:p>
          <a:endParaRPr lang="fr-BE"/>
        </a:p>
      </dgm:t>
    </dgm:pt>
    <dgm:pt modelId="{14A90653-A3C4-4D45-8E9A-A7E7D7006EDD}">
      <dgm:prSet phldrT="[Texte]"/>
      <dgm:spPr/>
      <dgm:t>
        <a:bodyPr/>
        <a:lstStyle/>
        <a:p>
          <a:r>
            <a:rPr lang="fr-FR" dirty="0"/>
            <a:t>11</a:t>
          </a:r>
          <a:endParaRPr lang="fr-BE" dirty="0"/>
        </a:p>
      </dgm:t>
    </dgm:pt>
    <dgm:pt modelId="{7008BFB9-370A-447A-9C27-010E2B1B6434}" type="parTrans" cxnId="{C647C08F-DB1B-448D-A226-0CFCFE22103A}">
      <dgm:prSet/>
      <dgm:spPr/>
      <dgm:t>
        <a:bodyPr/>
        <a:lstStyle/>
        <a:p>
          <a:endParaRPr lang="fr-BE"/>
        </a:p>
      </dgm:t>
    </dgm:pt>
    <dgm:pt modelId="{D2DB0E20-EA52-4E75-A685-B57F9CA61BDC}" type="sibTrans" cxnId="{C647C08F-DB1B-448D-A226-0CFCFE22103A}">
      <dgm:prSet/>
      <dgm:spPr/>
      <dgm:t>
        <a:bodyPr/>
        <a:lstStyle/>
        <a:p>
          <a:endParaRPr lang="fr-BE"/>
        </a:p>
      </dgm:t>
    </dgm:pt>
    <dgm:pt modelId="{50739852-A772-44DA-9D6E-6D49C1E9D545}">
      <dgm:prSet phldrT="[Texte]"/>
      <dgm:spPr/>
      <dgm:t>
        <a:bodyPr/>
        <a:lstStyle/>
        <a:p>
          <a:r>
            <a:rPr lang="fr-FR" dirty="0"/>
            <a:t>5</a:t>
          </a:r>
          <a:endParaRPr lang="fr-BE" dirty="0"/>
        </a:p>
      </dgm:t>
    </dgm:pt>
    <dgm:pt modelId="{149E1BF7-E361-44CE-855C-A6A2D00C7DA9}" type="parTrans" cxnId="{39981C80-2451-45D2-8BDC-DF703387CF81}">
      <dgm:prSet/>
      <dgm:spPr/>
      <dgm:t>
        <a:bodyPr/>
        <a:lstStyle/>
        <a:p>
          <a:endParaRPr lang="fr-BE"/>
        </a:p>
      </dgm:t>
    </dgm:pt>
    <dgm:pt modelId="{0AC62AD5-85CE-4E45-A1A0-5DCEB2327000}" type="sibTrans" cxnId="{39981C80-2451-45D2-8BDC-DF703387CF81}">
      <dgm:prSet/>
      <dgm:spPr/>
      <dgm:t>
        <a:bodyPr/>
        <a:lstStyle/>
        <a:p>
          <a:endParaRPr lang="fr-BE"/>
        </a:p>
      </dgm:t>
    </dgm:pt>
    <dgm:pt modelId="{4F8CBAE7-6C59-4087-AA56-A3CD89517654}">
      <dgm:prSet phldrT="[Texte]"/>
      <dgm:spPr>
        <a:solidFill>
          <a:srgbClr val="D4641A"/>
        </a:solidFill>
      </dgm:spPr>
      <dgm:t>
        <a:bodyPr/>
        <a:lstStyle/>
        <a:p>
          <a:r>
            <a:rPr lang="fr-FR" dirty="0"/>
            <a:t>3</a:t>
          </a:r>
          <a:endParaRPr lang="fr-BE" dirty="0"/>
        </a:p>
      </dgm:t>
    </dgm:pt>
    <dgm:pt modelId="{95B56FB6-0CC5-4F64-BC2A-52B5904A1C83}" type="parTrans" cxnId="{EA7F6B17-C538-464E-AAA7-88148E60B382}">
      <dgm:prSet/>
      <dgm:spPr/>
      <dgm:t>
        <a:bodyPr/>
        <a:lstStyle/>
        <a:p>
          <a:endParaRPr lang="fr-BE"/>
        </a:p>
      </dgm:t>
    </dgm:pt>
    <dgm:pt modelId="{F8E1D1DF-6721-400A-B284-7D7942D27C3D}" type="sibTrans" cxnId="{EA7F6B17-C538-464E-AAA7-88148E60B382}">
      <dgm:prSet/>
      <dgm:spPr/>
      <dgm:t>
        <a:bodyPr/>
        <a:lstStyle/>
        <a:p>
          <a:endParaRPr lang="fr-BE"/>
        </a:p>
      </dgm:t>
    </dgm:pt>
    <dgm:pt modelId="{729BBBE5-0FFE-49A3-9E7D-A108221241CF}">
      <dgm:prSet phldrT="[Texte]"/>
      <dgm:spPr/>
      <dgm:t>
        <a:bodyPr/>
        <a:lstStyle/>
        <a:p>
          <a:r>
            <a:rPr lang="fr-FR" dirty="0"/>
            <a:t>12</a:t>
          </a:r>
          <a:endParaRPr lang="fr-BE" dirty="0"/>
        </a:p>
      </dgm:t>
    </dgm:pt>
    <dgm:pt modelId="{C54D6676-EF9E-4440-8894-234B5E21012C}" type="parTrans" cxnId="{9AC71201-C64E-45B1-8737-CFD4463AE9B2}">
      <dgm:prSet/>
      <dgm:spPr/>
      <dgm:t>
        <a:bodyPr/>
        <a:lstStyle/>
        <a:p>
          <a:endParaRPr lang="fr-BE"/>
        </a:p>
      </dgm:t>
    </dgm:pt>
    <dgm:pt modelId="{A06EE729-59A0-4D65-A31A-0D43917ABA1F}" type="sibTrans" cxnId="{9AC71201-C64E-45B1-8737-CFD4463AE9B2}">
      <dgm:prSet/>
      <dgm:spPr/>
      <dgm:t>
        <a:bodyPr/>
        <a:lstStyle/>
        <a:p>
          <a:endParaRPr lang="fr-BE"/>
        </a:p>
      </dgm:t>
    </dgm:pt>
    <dgm:pt modelId="{C5D3C59B-0731-4A18-A63B-35CEF27246D3}">
      <dgm:prSet phldrT="[Texte]"/>
      <dgm:spPr/>
      <dgm:t>
        <a:bodyPr/>
        <a:lstStyle/>
        <a:p>
          <a:r>
            <a:rPr lang="fr-FR" dirty="0"/>
            <a:t>3</a:t>
          </a:r>
          <a:endParaRPr lang="fr-BE" dirty="0"/>
        </a:p>
      </dgm:t>
    </dgm:pt>
    <dgm:pt modelId="{B8BB1B6E-B80A-41A3-861E-DF5328491AFF}" type="parTrans" cxnId="{E21F3BC3-CA4D-478D-A875-011580B82889}">
      <dgm:prSet/>
      <dgm:spPr/>
      <dgm:t>
        <a:bodyPr/>
        <a:lstStyle/>
        <a:p>
          <a:endParaRPr lang="fr-BE"/>
        </a:p>
      </dgm:t>
    </dgm:pt>
    <dgm:pt modelId="{C8B00669-C8E9-48D1-BF80-03422AADBC86}" type="sibTrans" cxnId="{E21F3BC3-CA4D-478D-A875-011580B82889}">
      <dgm:prSet/>
      <dgm:spPr/>
      <dgm:t>
        <a:bodyPr/>
        <a:lstStyle/>
        <a:p>
          <a:endParaRPr lang="fr-BE"/>
        </a:p>
      </dgm:t>
    </dgm:pt>
    <dgm:pt modelId="{3E4A9110-3E57-4D61-95B2-1404E34D3D0A}" type="pres">
      <dgm:prSet presAssocID="{79D08528-E961-419A-9C2B-1C4B56234985}" presName="mainComposite" presStyleCnt="0">
        <dgm:presLayoutVars>
          <dgm:chPref val="1"/>
          <dgm:dir/>
          <dgm:animOne val="branch"/>
          <dgm:animLvl val="lvl"/>
          <dgm:resizeHandles val="exact"/>
        </dgm:presLayoutVars>
      </dgm:prSet>
      <dgm:spPr/>
    </dgm:pt>
    <dgm:pt modelId="{AE3741FB-E923-4D84-A50A-9F7CD7747330}" type="pres">
      <dgm:prSet presAssocID="{79D08528-E961-419A-9C2B-1C4B56234985}" presName="hierFlow" presStyleCnt="0"/>
      <dgm:spPr/>
    </dgm:pt>
    <dgm:pt modelId="{AD3E1E63-E550-457E-A070-2BAB0EACD410}" type="pres">
      <dgm:prSet presAssocID="{79D08528-E961-419A-9C2B-1C4B56234985}" presName="hierChild1" presStyleCnt="0">
        <dgm:presLayoutVars>
          <dgm:chPref val="1"/>
          <dgm:animOne val="branch"/>
          <dgm:animLvl val="lvl"/>
        </dgm:presLayoutVars>
      </dgm:prSet>
      <dgm:spPr/>
    </dgm:pt>
    <dgm:pt modelId="{7CDA4E4A-0D86-4629-8EDB-2A37F9659E9B}" type="pres">
      <dgm:prSet presAssocID="{C37C5D2E-4FA8-49D5-9025-3C157C207E68}" presName="Name17" presStyleCnt="0"/>
      <dgm:spPr/>
    </dgm:pt>
    <dgm:pt modelId="{7D587290-FA0D-421B-A589-F94656FC8BCB}" type="pres">
      <dgm:prSet presAssocID="{C37C5D2E-4FA8-49D5-9025-3C157C207E68}" presName="level1Shape" presStyleLbl="node0" presStyleIdx="0" presStyleCnt="1" custLinFactX="-27835" custLinFactNeighborX="-100000" custLinFactNeighborY="8091">
        <dgm:presLayoutVars>
          <dgm:chPref val="3"/>
        </dgm:presLayoutVars>
      </dgm:prSet>
      <dgm:spPr/>
    </dgm:pt>
    <dgm:pt modelId="{0F1E8244-A89F-436F-9BB8-252C7A52517C}" type="pres">
      <dgm:prSet presAssocID="{C37C5D2E-4FA8-49D5-9025-3C157C207E68}" presName="hierChild2" presStyleCnt="0"/>
      <dgm:spPr/>
    </dgm:pt>
    <dgm:pt modelId="{96C00784-2D15-4118-9783-87031EE715EA}" type="pres">
      <dgm:prSet presAssocID="{F60E9F47-314D-46CF-A8FD-9CCDB2B20BE9}" presName="Name25" presStyleLbl="parChTrans1D2" presStyleIdx="0" presStyleCnt="3"/>
      <dgm:spPr/>
    </dgm:pt>
    <dgm:pt modelId="{FA318193-0C2C-4F3E-A0F1-B604325B1050}" type="pres">
      <dgm:prSet presAssocID="{F60E9F47-314D-46CF-A8FD-9CCDB2B20BE9}" presName="connTx" presStyleLbl="parChTrans1D2" presStyleIdx="0" presStyleCnt="3"/>
      <dgm:spPr/>
    </dgm:pt>
    <dgm:pt modelId="{BAB1D511-7141-475C-9589-3230E916069E}" type="pres">
      <dgm:prSet presAssocID="{8AEE6DC3-6898-4D17-935F-B0D5F1FF48EB}" presName="Name30" presStyleCnt="0"/>
      <dgm:spPr/>
    </dgm:pt>
    <dgm:pt modelId="{38281C94-0E45-4478-B2BF-D1FD6166D145}" type="pres">
      <dgm:prSet presAssocID="{8AEE6DC3-6898-4D17-935F-B0D5F1FF48EB}" presName="level2Shape" presStyleLbl="node2" presStyleIdx="0" presStyleCnt="3" custLinFactNeighborX="-53797" custLinFactNeighborY="40454"/>
      <dgm:spPr/>
    </dgm:pt>
    <dgm:pt modelId="{3C4F6254-676A-4C8E-92DF-75C0433965AB}" type="pres">
      <dgm:prSet presAssocID="{8AEE6DC3-6898-4D17-935F-B0D5F1FF48EB}" presName="hierChild3" presStyleCnt="0"/>
      <dgm:spPr/>
    </dgm:pt>
    <dgm:pt modelId="{EB23CE2C-6F46-42B5-BB24-2124595B1D0B}" type="pres">
      <dgm:prSet presAssocID="{F4C3E4F6-7ACE-49FC-9B0C-BCF2ABE63721}" presName="Name25" presStyleLbl="parChTrans1D3" presStyleIdx="0" presStyleCnt="9"/>
      <dgm:spPr/>
    </dgm:pt>
    <dgm:pt modelId="{6DACC048-6663-402F-9E73-DD0C954CC416}" type="pres">
      <dgm:prSet presAssocID="{F4C3E4F6-7ACE-49FC-9B0C-BCF2ABE63721}" presName="connTx" presStyleLbl="parChTrans1D3" presStyleIdx="0" presStyleCnt="9"/>
      <dgm:spPr/>
    </dgm:pt>
    <dgm:pt modelId="{FA11964C-5669-410C-B01B-0957DA1CA010}" type="pres">
      <dgm:prSet presAssocID="{8A9EF5E3-F4FF-41EC-B137-3663594E61C6}" presName="Name30" presStyleCnt="0"/>
      <dgm:spPr/>
    </dgm:pt>
    <dgm:pt modelId="{F6DB87D7-4E2F-41C3-96BF-2AFBEA3FA7BB}" type="pres">
      <dgm:prSet presAssocID="{8A9EF5E3-F4FF-41EC-B137-3663594E61C6}" presName="level2Shape" presStyleLbl="node3" presStyleIdx="0" presStyleCnt="9"/>
      <dgm:spPr/>
    </dgm:pt>
    <dgm:pt modelId="{CCC13BE4-4BCC-40A3-BFCE-8D340A695971}" type="pres">
      <dgm:prSet presAssocID="{8A9EF5E3-F4FF-41EC-B137-3663594E61C6}" presName="hierChild3" presStyleCnt="0"/>
      <dgm:spPr/>
    </dgm:pt>
    <dgm:pt modelId="{E28E708A-AFF6-4F59-8B0D-F802A63EC5F7}" type="pres">
      <dgm:prSet presAssocID="{8F3931E5-B7C9-4065-A7C5-09F6106998BF}" presName="Name25" presStyleLbl="parChTrans1D3" presStyleIdx="1" presStyleCnt="9"/>
      <dgm:spPr/>
    </dgm:pt>
    <dgm:pt modelId="{24A3DCFF-DAA8-4EC8-B6CD-04BACF5045B6}" type="pres">
      <dgm:prSet presAssocID="{8F3931E5-B7C9-4065-A7C5-09F6106998BF}" presName="connTx" presStyleLbl="parChTrans1D3" presStyleIdx="1" presStyleCnt="9"/>
      <dgm:spPr/>
    </dgm:pt>
    <dgm:pt modelId="{AE685463-E12F-4DF5-B206-A399608AC086}" type="pres">
      <dgm:prSet presAssocID="{D0F16733-99B7-4981-A70A-467F4758FC75}" presName="Name30" presStyleCnt="0"/>
      <dgm:spPr/>
    </dgm:pt>
    <dgm:pt modelId="{8B92EC2C-F027-4D07-8B22-1FCA22AE11B0}" type="pres">
      <dgm:prSet presAssocID="{D0F16733-99B7-4981-A70A-467F4758FC75}" presName="level2Shape" presStyleLbl="node3" presStyleIdx="1" presStyleCnt="9"/>
      <dgm:spPr/>
    </dgm:pt>
    <dgm:pt modelId="{319F2617-F52C-4D3D-A421-4E1A6C4DA6B8}" type="pres">
      <dgm:prSet presAssocID="{D0F16733-99B7-4981-A70A-467F4758FC75}" presName="hierChild3" presStyleCnt="0"/>
      <dgm:spPr/>
    </dgm:pt>
    <dgm:pt modelId="{FB082F5E-0805-4E0E-BC4C-3CEAC65F73A1}" type="pres">
      <dgm:prSet presAssocID="{7008BFB9-370A-447A-9C27-010E2B1B6434}" presName="Name25" presStyleLbl="parChTrans1D3" presStyleIdx="2" presStyleCnt="9"/>
      <dgm:spPr/>
    </dgm:pt>
    <dgm:pt modelId="{DB8D4751-0026-4108-A7FC-F222EB9C4E56}" type="pres">
      <dgm:prSet presAssocID="{7008BFB9-370A-447A-9C27-010E2B1B6434}" presName="connTx" presStyleLbl="parChTrans1D3" presStyleIdx="2" presStyleCnt="9"/>
      <dgm:spPr/>
    </dgm:pt>
    <dgm:pt modelId="{DB6B99F9-4E57-4CF2-B099-16B291301120}" type="pres">
      <dgm:prSet presAssocID="{14A90653-A3C4-4D45-8E9A-A7E7D7006EDD}" presName="Name30" presStyleCnt="0"/>
      <dgm:spPr/>
    </dgm:pt>
    <dgm:pt modelId="{12E22514-EF4D-4CE4-88F9-CBBE3E12F888}" type="pres">
      <dgm:prSet presAssocID="{14A90653-A3C4-4D45-8E9A-A7E7D7006EDD}" presName="level2Shape" presStyleLbl="node3" presStyleIdx="2" presStyleCnt="9"/>
      <dgm:spPr/>
    </dgm:pt>
    <dgm:pt modelId="{E7B53794-83DF-42DF-9BAD-CEA4A91A75E3}" type="pres">
      <dgm:prSet presAssocID="{14A90653-A3C4-4D45-8E9A-A7E7D7006EDD}" presName="hierChild3" presStyleCnt="0"/>
      <dgm:spPr/>
    </dgm:pt>
    <dgm:pt modelId="{19BA962C-1299-4338-A6C9-41F0DCF59ADB}" type="pres">
      <dgm:prSet presAssocID="{19C817B2-2F90-441E-A1E2-F47CE365051F}" presName="Name25" presStyleLbl="parChTrans1D2" presStyleIdx="1" presStyleCnt="3"/>
      <dgm:spPr/>
    </dgm:pt>
    <dgm:pt modelId="{3715D083-51C2-4070-8A9B-3944502D5534}" type="pres">
      <dgm:prSet presAssocID="{19C817B2-2F90-441E-A1E2-F47CE365051F}" presName="connTx" presStyleLbl="parChTrans1D2" presStyleIdx="1" presStyleCnt="3"/>
      <dgm:spPr/>
    </dgm:pt>
    <dgm:pt modelId="{97D58791-AA5C-4A35-B109-3C4014B9B6A0}" type="pres">
      <dgm:prSet presAssocID="{F2502A6D-5DB0-4200-9DC7-D6610F28A8F1}" presName="Name30" presStyleCnt="0"/>
      <dgm:spPr/>
    </dgm:pt>
    <dgm:pt modelId="{C4A1AE37-BDB5-46AE-9086-B7D690672B4C}" type="pres">
      <dgm:prSet presAssocID="{F2502A6D-5DB0-4200-9DC7-D6610F28A8F1}" presName="level2Shape" presStyleLbl="node2" presStyleIdx="1" presStyleCnt="3" custLinFactNeighborX="-53797" custLinFactNeighborY="-1618"/>
      <dgm:spPr/>
    </dgm:pt>
    <dgm:pt modelId="{CB9BB925-E7CA-4F9E-AC48-F9072FC5E079}" type="pres">
      <dgm:prSet presAssocID="{F2502A6D-5DB0-4200-9DC7-D6610F28A8F1}" presName="hierChild3" presStyleCnt="0"/>
      <dgm:spPr/>
    </dgm:pt>
    <dgm:pt modelId="{1A355213-DF51-4E5D-8A8A-F86217A8BD0D}" type="pres">
      <dgm:prSet presAssocID="{149E1BF7-E361-44CE-855C-A6A2D00C7DA9}" presName="Name25" presStyleLbl="parChTrans1D3" presStyleIdx="3" presStyleCnt="9"/>
      <dgm:spPr/>
    </dgm:pt>
    <dgm:pt modelId="{4882F656-BF66-4FC8-851A-2E7ACAF26ACC}" type="pres">
      <dgm:prSet presAssocID="{149E1BF7-E361-44CE-855C-A6A2D00C7DA9}" presName="connTx" presStyleLbl="parChTrans1D3" presStyleIdx="3" presStyleCnt="9"/>
      <dgm:spPr/>
    </dgm:pt>
    <dgm:pt modelId="{8E5A601B-1B0D-4A71-8621-641FA367BB03}" type="pres">
      <dgm:prSet presAssocID="{50739852-A772-44DA-9D6E-6D49C1E9D545}" presName="Name30" presStyleCnt="0"/>
      <dgm:spPr/>
    </dgm:pt>
    <dgm:pt modelId="{0A747DE7-F74E-4367-BA57-74D153F1A12D}" type="pres">
      <dgm:prSet presAssocID="{50739852-A772-44DA-9D6E-6D49C1E9D545}" presName="level2Shape" presStyleLbl="node3" presStyleIdx="3" presStyleCnt="9"/>
      <dgm:spPr/>
    </dgm:pt>
    <dgm:pt modelId="{7ED545EF-05D9-4D6D-AABC-11CCEC32D7C2}" type="pres">
      <dgm:prSet presAssocID="{50739852-A772-44DA-9D6E-6D49C1E9D545}" presName="hierChild3" presStyleCnt="0"/>
      <dgm:spPr/>
    </dgm:pt>
    <dgm:pt modelId="{A4936264-C3CF-42C4-B836-F1708354A187}" type="pres">
      <dgm:prSet presAssocID="{0A8500DA-60A0-4B25-B27F-F2B1BA790C8C}" presName="Name25" presStyleLbl="parChTrans1D3" presStyleIdx="4" presStyleCnt="9"/>
      <dgm:spPr/>
    </dgm:pt>
    <dgm:pt modelId="{0A82B07E-CF9B-40FE-AE19-BE1B568CB076}" type="pres">
      <dgm:prSet presAssocID="{0A8500DA-60A0-4B25-B27F-F2B1BA790C8C}" presName="connTx" presStyleLbl="parChTrans1D3" presStyleIdx="4" presStyleCnt="9"/>
      <dgm:spPr/>
    </dgm:pt>
    <dgm:pt modelId="{E6A2065E-E9E9-4FE7-BE31-8C58DA888C45}" type="pres">
      <dgm:prSet presAssocID="{CF3D2C74-1B8B-45B6-9E81-FFB8138D8235}" presName="Name30" presStyleCnt="0"/>
      <dgm:spPr/>
    </dgm:pt>
    <dgm:pt modelId="{79EF445D-AA08-41D8-87A3-AA67464F07CD}" type="pres">
      <dgm:prSet presAssocID="{CF3D2C74-1B8B-45B6-9E81-FFB8138D8235}" presName="level2Shape" presStyleLbl="node3" presStyleIdx="4" presStyleCnt="9"/>
      <dgm:spPr/>
    </dgm:pt>
    <dgm:pt modelId="{D606E7C6-1199-442A-B651-276589FA4ABC}" type="pres">
      <dgm:prSet presAssocID="{CF3D2C74-1B8B-45B6-9E81-FFB8138D8235}" presName="hierChild3" presStyleCnt="0"/>
      <dgm:spPr/>
    </dgm:pt>
    <dgm:pt modelId="{E40C76B9-4215-4961-859D-8B6F8D8D9F5B}" type="pres">
      <dgm:prSet presAssocID="{F984AFCB-12E0-434F-98E9-B509E66F9865}" presName="Name25" presStyleLbl="parChTrans1D3" presStyleIdx="5" presStyleCnt="9"/>
      <dgm:spPr/>
    </dgm:pt>
    <dgm:pt modelId="{D1054DBC-27EF-47AD-BA41-86747C10D5C8}" type="pres">
      <dgm:prSet presAssocID="{F984AFCB-12E0-434F-98E9-B509E66F9865}" presName="connTx" presStyleLbl="parChTrans1D3" presStyleIdx="5" presStyleCnt="9"/>
      <dgm:spPr/>
    </dgm:pt>
    <dgm:pt modelId="{21DA582E-FABE-4760-A2B2-8125706E6DE6}" type="pres">
      <dgm:prSet presAssocID="{79F2A897-E132-4E7F-B8AC-928F6E6A356C}" presName="Name30" presStyleCnt="0"/>
      <dgm:spPr/>
    </dgm:pt>
    <dgm:pt modelId="{0EC2A0F7-F97E-4542-9434-FA646CA2C15F}" type="pres">
      <dgm:prSet presAssocID="{79F2A897-E132-4E7F-B8AC-928F6E6A356C}" presName="level2Shape" presStyleLbl="node3" presStyleIdx="5" presStyleCnt="9"/>
      <dgm:spPr/>
    </dgm:pt>
    <dgm:pt modelId="{4FB113F6-ED30-4059-85EB-B59E3C8518BB}" type="pres">
      <dgm:prSet presAssocID="{79F2A897-E132-4E7F-B8AC-928F6E6A356C}" presName="hierChild3" presStyleCnt="0"/>
      <dgm:spPr/>
    </dgm:pt>
    <dgm:pt modelId="{923A8E62-5E0C-4604-8E2E-3ECE5C0ABD61}" type="pres">
      <dgm:prSet presAssocID="{95B56FB6-0CC5-4F64-BC2A-52B5904A1C83}" presName="Name25" presStyleLbl="parChTrans1D2" presStyleIdx="2" presStyleCnt="3"/>
      <dgm:spPr/>
    </dgm:pt>
    <dgm:pt modelId="{25FF9EFE-B56C-4D4B-9A72-08F93A540A77}" type="pres">
      <dgm:prSet presAssocID="{95B56FB6-0CC5-4F64-BC2A-52B5904A1C83}" presName="connTx" presStyleLbl="parChTrans1D2" presStyleIdx="2" presStyleCnt="3"/>
      <dgm:spPr/>
    </dgm:pt>
    <dgm:pt modelId="{8F019DE4-F1AA-48A3-8D34-69ECA4B43822}" type="pres">
      <dgm:prSet presAssocID="{4F8CBAE7-6C59-4087-AA56-A3CD89517654}" presName="Name30" presStyleCnt="0"/>
      <dgm:spPr/>
    </dgm:pt>
    <dgm:pt modelId="{792EB137-8029-449C-8CB5-34A478F3F2C7}" type="pres">
      <dgm:prSet presAssocID="{4F8CBAE7-6C59-4087-AA56-A3CD89517654}" presName="level2Shape" presStyleLbl="node2" presStyleIdx="2" presStyleCnt="3" custLinFactNeighborX="-53797" custLinFactNeighborY="12053"/>
      <dgm:spPr/>
    </dgm:pt>
    <dgm:pt modelId="{A3EA6820-51A9-41F7-A3F5-E0469B8C7EBA}" type="pres">
      <dgm:prSet presAssocID="{4F8CBAE7-6C59-4087-AA56-A3CD89517654}" presName="hierChild3" presStyleCnt="0"/>
      <dgm:spPr/>
    </dgm:pt>
    <dgm:pt modelId="{D1629500-6479-4B70-A389-7F61B4E5E8EA}" type="pres">
      <dgm:prSet presAssocID="{C54D6676-EF9E-4440-8894-234B5E21012C}" presName="Name25" presStyleLbl="parChTrans1D3" presStyleIdx="6" presStyleCnt="9"/>
      <dgm:spPr/>
    </dgm:pt>
    <dgm:pt modelId="{27F2B4B2-4381-46E1-925C-57FF637B4F51}" type="pres">
      <dgm:prSet presAssocID="{C54D6676-EF9E-4440-8894-234B5E21012C}" presName="connTx" presStyleLbl="parChTrans1D3" presStyleIdx="6" presStyleCnt="9"/>
      <dgm:spPr/>
    </dgm:pt>
    <dgm:pt modelId="{6196C580-A205-458A-9AE2-BAA154B79643}" type="pres">
      <dgm:prSet presAssocID="{729BBBE5-0FFE-49A3-9E7D-A108221241CF}" presName="Name30" presStyleCnt="0"/>
      <dgm:spPr/>
    </dgm:pt>
    <dgm:pt modelId="{86F5B8E3-62F2-4686-919B-332945C6A55F}" type="pres">
      <dgm:prSet presAssocID="{729BBBE5-0FFE-49A3-9E7D-A108221241CF}" presName="level2Shape" presStyleLbl="node3" presStyleIdx="6" presStyleCnt="9"/>
      <dgm:spPr/>
    </dgm:pt>
    <dgm:pt modelId="{5802C477-1016-4EC8-8A3C-705B2B69FF56}" type="pres">
      <dgm:prSet presAssocID="{729BBBE5-0FFE-49A3-9E7D-A108221241CF}" presName="hierChild3" presStyleCnt="0"/>
      <dgm:spPr/>
    </dgm:pt>
    <dgm:pt modelId="{0021F91F-8EED-4CAC-85EB-558DB00BEBBF}" type="pres">
      <dgm:prSet presAssocID="{B8BB1B6E-B80A-41A3-861E-DF5328491AFF}" presName="Name25" presStyleLbl="parChTrans1D3" presStyleIdx="7" presStyleCnt="9"/>
      <dgm:spPr/>
    </dgm:pt>
    <dgm:pt modelId="{1AA40A9F-7087-4088-8016-0E29D5A5A9B1}" type="pres">
      <dgm:prSet presAssocID="{B8BB1B6E-B80A-41A3-861E-DF5328491AFF}" presName="connTx" presStyleLbl="parChTrans1D3" presStyleIdx="7" presStyleCnt="9"/>
      <dgm:spPr/>
    </dgm:pt>
    <dgm:pt modelId="{E2E60691-CDCA-401E-B077-984A4EAE7EA8}" type="pres">
      <dgm:prSet presAssocID="{C5D3C59B-0731-4A18-A63B-35CEF27246D3}" presName="Name30" presStyleCnt="0"/>
      <dgm:spPr/>
    </dgm:pt>
    <dgm:pt modelId="{8A408985-D46C-4236-83F9-0C2A46A97863}" type="pres">
      <dgm:prSet presAssocID="{C5D3C59B-0731-4A18-A63B-35CEF27246D3}" presName="level2Shape" presStyleLbl="node3" presStyleIdx="7" presStyleCnt="9"/>
      <dgm:spPr/>
    </dgm:pt>
    <dgm:pt modelId="{1B412E8F-D759-4246-8A46-093FAC47731A}" type="pres">
      <dgm:prSet presAssocID="{C5D3C59B-0731-4A18-A63B-35CEF27246D3}" presName="hierChild3" presStyleCnt="0"/>
      <dgm:spPr/>
    </dgm:pt>
    <dgm:pt modelId="{8060CA63-2675-4CCC-8BDB-89ABA55D04B0}" type="pres">
      <dgm:prSet presAssocID="{FE2C3CF1-5331-4EAD-92C4-704F4B7EAA5B}" presName="Name25" presStyleLbl="parChTrans1D3" presStyleIdx="8" presStyleCnt="9"/>
      <dgm:spPr/>
    </dgm:pt>
    <dgm:pt modelId="{08B97379-C1CD-4F5C-9458-E0222E9F27AC}" type="pres">
      <dgm:prSet presAssocID="{FE2C3CF1-5331-4EAD-92C4-704F4B7EAA5B}" presName="connTx" presStyleLbl="parChTrans1D3" presStyleIdx="8" presStyleCnt="9"/>
      <dgm:spPr/>
    </dgm:pt>
    <dgm:pt modelId="{ECE60DAD-45E1-4976-BC3B-4D6AFC246A30}" type="pres">
      <dgm:prSet presAssocID="{8684BE9A-D273-46F4-9F64-072899292989}" presName="Name30" presStyleCnt="0"/>
      <dgm:spPr/>
    </dgm:pt>
    <dgm:pt modelId="{68951F47-A6C2-40BE-8A64-C2D6E497E74C}" type="pres">
      <dgm:prSet presAssocID="{8684BE9A-D273-46F4-9F64-072899292989}" presName="level2Shape" presStyleLbl="node3" presStyleIdx="8" presStyleCnt="9"/>
      <dgm:spPr/>
    </dgm:pt>
    <dgm:pt modelId="{236DA4EC-9BA7-43CE-8D17-7106726F03B5}" type="pres">
      <dgm:prSet presAssocID="{8684BE9A-D273-46F4-9F64-072899292989}" presName="hierChild3" presStyleCnt="0"/>
      <dgm:spPr/>
    </dgm:pt>
    <dgm:pt modelId="{51BE14BC-9C62-4BB6-B51F-4743E57B3584}" type="pres">
      <dgm:prSet presAssocID="{79D08528-E961-419A-9C2B-1C4B56234985}" presName="bgShapesFlow" presStyleCnt="0"/>
      <dgm:spPr/>
    </dgm:pt>
  </dgm:ptLst>
  <dgm:cxnLst>
    <dgm:cxn modelId="{70E9AC00-1F37-448C-AC71-DE34C11A6D1B}" type="presOf" srcId="{19C817B2-2F90-441E-A1E2-F47CE365051F}" destId="{19BA962C-1299-4338-A6C9-41F0DCF59ADB}" srcOrd="0" destOrd="0" presId="urn:microsoft.com/office/officeart/2005/8/layout/hierarchy5"/>
    <dgm:cxn modelId="{9AC71201-C64E-45B1-8737-CFD4463AE9B2}" srcId="{4F8CBAE7-6C59-4087-AA56-A3CD89517654}" destId="{729BBBE5-0FFE-49A3-9E7D-A108221241CF}" srcOrd="0" destOrd="0" parTransId="{C54D6676-EF9E-4440-8894-234B5E21012C}" sibTransId="{A06EE729-59A0-4D65-A31A-0D43917ABA1F}"/>
    <dgm:cxn modelId="{A641D901-5B82-4688-925F-63C7B9B79CC8}" type="presOf" srcId="{C37C5D2E-4FA8-49D5-9025-3C157C207E68}" destId="{7D587290-FA0D-421B-A589-F94656FC8BCB}" srcOrd="0" destOrd="0" presId="urn:microsoft.com/office/officeart/2005/8/layout/hierarchy5"/>
    <dgm:cxn modelId="{0CE27E06-75BE-43C6-B534-ECEDE65D4D18}" type="presOf" srcId="{79F2A897-E132-4E7F-B8AC-928F6E6A356C}" destId="{0EC2A0F7-F97E-4542-9434-FA646CA2C15F}" srcOrd="0" destOrd="0" presId="urn:microsoft.com/office/officeart/2005/8/layout/hierarchy5"/>
    <dgm:cxn modelId="{C496BE09-EC85-426C-A533-E1A6536272B4}" type="presOf" srcId="{95B56FB6-0CC5-4F64-BC2A-52B5904A1C83}" destId="{923A8E62-5E0C-4604-8E2E-3ECE5C0ABD61}" srcOrd="0" destOrd="0" presId="urn:microsoft.com/office/officeart/2005/8/layout/hierarchy5"/>
    <dgm:cxn modelId="{4166740C-17AF-45FC-AAA1-DDAD90389F4F}" type="presOf" srcId="{B8BB1B6E-B80A-41A3-861E-DF5328491AFF}" destId="{0021F91F-8EED-4CAC-85EB-558DB00BEBBF}" srcOrd="0" destOrd="0" presId="urn:microsoft.com/office/officeart/2005/8/layout/hierarchy5"/>
    <dgm:cxn modelId="{2DACCF10-0AA9-47E4-9F67-A55044691728}" type="presOf" srcId="{FE2C3CF1-5331-4EAD-92C4-704F4B7EAA5B}" destId="{8060CA63-2675-4CCC-8BDB-89ABA55D04B0}" srcOrd="0" destOrd="0" presId="urn:microsoft.com/office/officeart/2005/8/layout/hierarchy5"/>
    <dgm:cxn modelId="{507F4A17-571E-4FDE-A0BD-B1B5E631D51F}" type="presOf" srcId="{F2502A6D-5DB0-4200-9DC7-D6610F28A8F1}" destId="{C4A1AE37-BDB5-46AE-9086-B7D690672B4C}" srcOrd="0" destOrd="0" presId="urn:microsoft.com/office/officeart/2005/8/layout/hierarchy5"/>
    <dgm:cxn modelId="{EA7F6B17-C538-464E-AAA7-88148E60B382}" srcId="{C37C5D2E-4FA8-49D5-9025-3C157C207E68}" destId="{4F8CBAE7-6C59-4087-AA56-A3CD89517654}" srcOrd="2" destOrd="0" parTransId="{95B56FB6-0CC5-4F64-BC2A-52B5904A1C83}" sibTransId="{F8E1D1DF-6721-400A-B284-7D7942D27C3D}"/>
    <dgm:cxn modelId="{6F65FF1B-39DB-41F3-AEEA-FF7F113F8F10}" srcId="{8AEE6DC3-6898-4D17-935F-B0D5F1FF48EB}" destId="{D0F16733-99B7-4981-A70A-467F4758FC75}" srcOrd="1" destOrd="0" parTransId="{8F3931E5-B7C9-4065-A7C5-09F6106998BF}" sibTransId="{6CC8C828-6A56-4091-9D9C-B4FACCEE25FD}"/>
    <dgm:cxn modelId="{7202DD1F-9A52-4E2C-904D-A2C53378D183}" type="presOf" srcId="{4F8CBAE7-6C59-4087-AA56-A3CD89517654}" destId="{792EB137-8029-449C-8CB5-34A478F3F2C7}" srcOrd="0" destOrd="0" presId="urn:microsoft.com/office/officeart/2005/8/layout/hierarchy5"/>
    <dgm:cxn modelId="{917ACD26-2D50-406C-933A-D55005B6AD92}" type="presOf" srcId="{149E1BF7-E361-44CE-855C-A6A2D00C7DA9}" destId="{4882F656-BF66-4FC8-851A-2E7ACAF26ACC}" srcOrd="1" destOrd="0" presId="urn:microsoft.com/office/officeart/2005/8/layout/hierarchy5"/>
    <dgm:cxn modelId="{02810B2C-D8EC-4555-9E7F-8CAFEC028282}" type="presOf" srcId="{7008BFB9-370A-447A-9C27-010E2B1B6434}" destId="{FB082F5E-0805-4E0E-BC4C-3CEAC65F73A1}" srcOrd="0" destOrd="0" presId="urn:microsoft.com/office/officeart/2005/8/layout/hierarchy5"/>
    <dgm:cxn modelId="{16AA1A32-C308-498C-BD80-6ECD449E121D}" type="presOf" srcId="{C54D6676-EF9E-4440-8894-234B5E21012C}" destId="{27F2B4B2-4381-46E1-925C-57FF637B4F51}" srcOrd="1" destOrd="0" presId="urn:microsoft.com/office/officeart/2005/8/layout/hierarchy5"/>
    <dgm:cxn modelId="{EAA1DF36-706D-4CA9-B04F-B28DC639BB8A}" type="presOf" srcId="{F984AFCB-12E0-434F-98E9-B509E66F9865}" destId="{E40C76B9-4215-4961-859D-8B6F8D8D9F5B}" srcOrd="0" destOrd="0" presId="urn:microsoft.com/office/officeart/2005/8/layout/hierarchy5"/>
    <dgm:cxn modelId="{725B993E-152C-408C-A5CA-43F440F8030A}" type="presOf" srcId="{0A8500DA-60A0-4B25-B27F-F2B1BA790C8C}" destId="{A4936264-C3CF-42C4-B836-F1708354A187}" srcOrd="0" destOrd="0" presId="urn:microsoft.com/office/officeart/2005/8/layout/hierarchy5"/>
    <dgm:cxn modelId="{44DAF241-E28E-4D27-9B9A-022659B3365B}" type="presOf" srcId="{F4C3E4F6-7ACE-49FC-9B0C-BCF2ABE63721}" destId="{6DACC048-6663-402F-9E73-DD0C954CC416}" srcOrd="1" destOrd="0" presId="urn:microsoft.com/office/officeart/2005/8/layout/hierarchy5"/>
    <dgm:cxn modelId="{4714EE66-8E46-4E55-9601-00A1F9DC62BE}" type="presOf" srcId="{79D08528-E961-419A-9C2B-1C4B56234985}" destId="{3E4A9110-3E57-4D61-95B2-1404E34D3D0A}" srcOrd="0" destOrd="0" presId="urn:microsoft.com/office/officeart/2005/8/layout/hierarchy5"/>
    <dgm:cxn modelId="{20B30D67-298A-4E64-924E-241478F2BDD4}" srcId="{8AEE6DC3-6898-4D17-935F-B0D5F1FF48EB}" destId="{8A9EF5E3-F4FF-41EC-B137-3663594E61C6}" srcOrd="0" destOrd="0" parTransId="{F4C3E4F6-7ACE-49FC-9B0C-BCF2ABE63721}" sibTransId="{421AD3B3-B90F-4EEC-9901-42E127E91ACB}"/>
    <dgm:cxn modelId="{69B46069-0258-4E4C-A3DE-298A975482C0}" type="presOf" srcId="{8AEE6DC3-6898-4D17-935F-B0D5F1FF48EB}" destId="{38281C94-0E45-4478-B2BF-D1FD6166D145}" srcOrd="0" destOrd="0" presId="urn:microsoft.com/office/officeart/2005/8/layout/hierarchy5"/>
    <dgm:cxn modelId="{18FBB44C-6648-49EE-8AB6-F7984BCF29DD}" type="presOf" srcId="{8A9EF5E3-F4FF-41EC-B137-3663594E61C6}" destId="{F6DB87D7-4E2F-41C3-96BF-2AFBEA3FA7BB}" srcOrd="0" destOrd="0" presId="urn:microsoft.com/office/officeart/2005/8/layout/hierarchy5"/>
    <dgm:cxn modelId="{0317DA6C-F28C-4FAD-AE8F-CFD41D4DBB3E}" type="presOf" srcId="{D0F16733-99B7-4981-A70A-467F4758FC75}" destId="{8B92EC2C-F027-4D07-8B22-1FCA22AE11B0}" srcOrd="0" destOrd="0" presId="urn:microsoft.com/office/officeart/2005/8/layout/hierarchy5"/>
    <dgm:cxn modelId="{449CFA4E-A636-4179-BCCD-4D4284494B52}" srcId="{C37C5D2E-4FA8-49D5-9025-3C157C207E68}" destId="{F2502A6D-5DB0-4200-9DC7-D6610F28A8F1}" srcOrd="1" destOrd="0" parTransId="{19C817B2-2F90-441E-A1E2-F47CE365051F}" sibTransId="{857D8802-BD54-43C5-97BB-3392E23D1786}"/>
    <dgm:cxn modelId="{E1606D6F-0F13-41FB-8CD6-4A076D080B3D}" type="presOf" srcId="{F984AFCB-12E0-434F-98E9-B509E66F9865}" destId="{D1054DBC-27EF-47AD-BA41-86747C10D5C8}" srcOrd="1" destOrd="0" presId="urn:microsoft.com/office/officeart/2005/8/layout/hierarchy5"/>
    <dgm:cxn modelId="{02862F71-74F2-468B-B585-3937EE695F9D}" type="presOf" srcId="{B8BB1B6E-B80A-41A3-861E-DF5328491AFF}" destId="{1AA40A9F-7087-4088-8016-0E29D5A5A9B1}" srcOrd="1" destOrd="0" presId="urn:microsoft.com/office/officeart/2005/8/layout/hierarchy5"/>
    <dgm:cxn modelId="{A37EF971-ED4A-43A4-9924-0663E18A13A7}" type="presOf" srcId="{F4C3E4F6-7ACE-49FC-9B0C-BCF2ABE63721}" destId="{EB23CE2C-6F46-42B5-BB24-2124595B1D0B}" srcOrd="0" destOrd="0" presId="urn:microsoft.com/office/officeart/2005/8/layout/hierarchy5"/>
    <dgm:cxn modelId="{EC0BEA72-32FC-486E-ACA9-0924726A4D9B}" type="presOf" srcId="{95B56FB6-0CC5-4F64-BC2A-52B5904A1C83}" destId="{25FF9EFE-B56C-4D4B-9A72-08F93A540A77}" srcOrd="1" destOrd="0" presId="urn:microsoft.com/office/officeart/2005/8/layout/hierarchy5"/>
    <dgm:cxn modelId="{13626973-DDED-438C-A08A-FCEC04CC5EA8}" type="presOf" srcId="{C54D6676-EF9E-4440-8894-234B5E21012C}" destId="{D1629500-6479-4B70-A389-7F61B4E5E8EA}" srcOrd="0" destOrd="0" presId="urn:microsoft.com/office/officeart/2005/8/layout/hierarchy5"/>
    <dgm:cxn modelId="{E7EDAA54-877E-4E60-BE1C-E868E32510B0}" type="presOf" srcId="{50739852-A772-44DA-9D6E-6D49C1E9D545}" destId="{0A747DE7-F74E-4367-BA57-74D153F1A12D}" srcOrd="0" destOrd="0" presId="urn:microsoft.com/office/officeart/2005/8/layout/hierarchy5"/>
    <dgm:cxn modelId="{99DE567B-CAA9-4440-910E-DA08E0F1EEDF}" type="presOf" srcId="{F60E9F47-314D-46CF-A8FD-9CCDB2B20BE9}" destId="{96C00784-2D15-4118-9783-87031EE715EA}" srcOrd="0" destOrd="0" presId="urn:microsoft.com/office/officeart/2005/8/layout/hierarchy5"/>
    <dgm:cxn modelId="{39981C80-2451-45D2-8BDC-DF703387CF81}" srcId="{F2502A6D-5DB0-4200-9DC7-D6610F28A8F1}" destId="{50739852-A772-44DA-9D6E-6D49C1E9D545}" srcOrd="0" destOrd="0" parTransId="{149E1BF7-E361-44CE-855C-A6A2D00C7DA9}" sibTransId="{0AC62AD5-85CE-4E45-A1A0-5DCEB2327000}"/>
    <dgm:cxn modelId="{EB910F89-B389-4C5E-ABCE-D98541F81A9E}" srcId="{79D08528-E961-419A-9C2B-1C4B56234985}" destId="{C37C5D2E-4FA8-49D5-9025-3C157C207E68}" srcOrd="0" destOrd="0" parTransId="{921FB915-FAAC-4E73-9401-988B9AACA5DA}" sibTransId="{A95341D5-F87B-4E69-A75F-5AEC6380600E}"/>
    <dgm:cxn modelId="{C647C08F-DB1B-448D-A226-0CFCFE22103A}" srcId="{8AEE6DC3-6898-4D17-935F-B0D5F1FF48EB}" destId="{14A90653-A3C4-4D45-8E9A-A7E7D7006EDD}" srcOrd="2" destOrd="0" parTransId="{7008BFB9-370A-447A-9C27-010E2B1B6434}" sibTransId="{D2DB0E20-EA52-4E75-A685-B57F9CA61BDC}"/>
    <dgm:cxn modelId="{1567479A-34A5-4467-929A-5B749A7677F5}" type="presOf" srcId="{CF3D2C74-1B8B-45B6-9E81-FFB8138D8235}" destId="{79EF445D-AA08-41D8-87A3-AA67464F07CD}" srcOrd="0" destOrd="0" presId="urn:microsoft.com/office/officeart/2005/8/layout/hierarchy5"/>
    <dgm:cxn modelId="{CDB1D79A-E664-4B28-9608-D9E0110B0867}" type="presOf" srcId="{8F3931E5-B7C9-4065-A7C5-09F6106998BF}" destId="{24A3DCFF-DAA8-4EC8-B6CD-04BACF5045B6}" srcOrd="1" destOrd="0" presId="urn:microsoft.com/office/officeart/2005/8/layout/hierarchy5"/>
    <dgm:cxn modelId="{8A98FC9D-DE90-46E1-829A-C97E95A94108}" type="presOf" srcId="{F60E9F47-314D-46CF-A8FD-9CCDB2B20BE9}" destId="{FA318193-0C2C-4F3E-A0F1-B604325B1050}" srcOrd="1" destOrd="0" presId="urn:microsoft.com/office/officeart/2005/8/layout/hierarchy5"/>
    <dgm:cxn modelId="{30BBD4A2-1EE9-4CEC-8295-305AC6CEE0BA}" type="presOf" srcId="{8F3931E5-B7C9-4065-A7C5-09F6106998BF}" destId="{E28E708A-AFF6-4F59-8B0D-F802A63EC5F7}" srcOrd="0" destOrd="0" presId="urn:microsoft.com/office/officeart/2005/8/layout/hierarchy5"/>
    <dgm:cxn modelId="{13893DA3-86FB-4405-BE1F-8C0C7ACE020B}" type="presOf" srcId="{0A8500DA-60A0-4B25-B27F-F2B1BA790C8C}" destId="{0A82B07E-CF9B-40FE-AE19-BE1B568CB076}" srcOrd="1" destOrd="0" presId="urn:microsoft.com/office/officeart/2005/8/layout/hierarchy5"/>
    <dgm:cxn modelId="{4267A5A4-629E-4D13-9BAC-B000F5CD2209}" type="presOf" srcId="{8684BE9A-D273-46F4-9F64-072899292989}" destId="{68951F47-A6C2-40BE-8A64-C2D6E497E74C}" srcOrd="0" destOrd="0" presId="urn:microsoft.com/office/officeart/2005/8/layout/hierarchy5"/>
    <dgm:cxn modelId="{74D533A7-25E2-4679-BE7E-80A5A59AE422}" type="presOf" srcId="{7008BFB9-370A-447A-9C27-010E2B1B6434}" destId="{DB8D4751-0026-4108-A7FC-F222EB9C4E56}" srcOrd="1" destOrd="0" presId="urn:microsoft.com/office/officeart/2005/8/layout/hierarchy5"/>
    <dgm:cxn modelId="{A06327B7-83F6-4ADC-91B0-007FB85C2877}" type="presOf" srcId="{149E1BF7-E361-44CE-855C-A6A2D00C7DA9}" destId="{1A355213-DF51-4E5D-8A8A-F86217A8BD0D}" srcOrd="0" destOrd="0" presId="urn:microsoft.com/office/officeart/2005/8/layout/hierarchy5"/>
    <dgm:cxn modelId="{E21F3BC3-CA4D-478D-A875-011580B82889}" srcId="{4F8CBAE7-6C59-4087-AA56-A3CD89517654}" destId="{C5D3C59B-0731-4A18-A63B-35CEF27246D3}" srcOrd="1" destOrd="0" parTransId="{B8BB1B6E-B80A-41A3-861E-DF5328491AFF}" sibTransId="{C8B00669-C8E9-48D1-BF80-03422AADBC86}"/>
    <dgm:cxn modelId="{82EE89C5-E35F-43A3-AED5-2822D8AA727E}" srcId="{C37C5D2E-4FA8-49D5-9025-3C157C207E68}" destId="{8AEE6DC3-6898-4D17-935F-B0D5F1FF48EB}" srcOrd="0" destOrd="0" parTransId="{F60E9F47-314D-46CF-A8FD-9CCDB2B20BE9}" sibTransId="{B6DD8A3E-C19E-4A66-BD15-CB4C9781568B}"/>
    <dgm:cxn modelId="{9DCB6ACD-AA13-4004-84D9-D495DC4017DD}" type="presOf" srcId="{FE2C3CF1-5331-4EAD-92C4-704F4B7EAA5B}" destId="{08B97379-C1CD-4F5C-9458-E0222E9F27AC}" srcOrd="1" destOrd="0" presId="urn:microsoft.com/office/officeart/2005/8/layout/hierarchy5"/>
    <dgm:cxn modelId="{7DE633D0-F02E-4491-9687-2C4FDC71FFFF}" type="presOf" srcId="{729BBBE5-0FFE-49A3-9E7D-A108221241CF}" destId="{86F5B8E3-62F2-4686-919B-332945C6A55F}" srcOrd="0" destOrd="0" presId="urn:microsoft.com/office/officeart/2005/8/layout/hierarchy5"/>
    <dgm:cxn modelId="{9EC5FED3-6D92-4F53-9B82-70E2C5C7C807}" type="presOf" srcId="{14A90653-A3C4-4D45-8E9A-A7E7D7006EDD}" destId="{12E22514-EF4D-4CE4-88F9-CBBE3E12F888}" srcOrd="0" destOrd="0" presId="urn:microsoft.com/office/officeart/2005/8/layout/hierarchy5"/>
    <dgm:cxn modelId="{4E5928D7-968E-4A8B-8E31-1830676DD391}" srcId="{F2502A6D-5DB0-4200-9DC7-D6610F28A8F1}" destId="{CF3D2C74-1B8B-45B6-9E81-FFB8138D8235}" srcOrd="1" destOrd="0" parTransId="{0A8500DA-60A0-4B25-B27F-F2B1BA790C8C}" sibTransId="{247EB37C-0E47-4588-8ADA-EDA8CC582116}"/>
    <dgm:cxn modelId="{26707DE8-2935-401D-BF85-4910AA54D74C}" type="presOf" srcId="{19C817B2-2F90-441E-A1E2-F47CE365051F}" destId="{3715D083-51C2-4070-8A9B-3944502D5534}" srcOrd="1" destOrd="0" presId="urn:microsoft.com/office/officeart/2005/8/layout/hierarchy5"/>
    <dgm:cxn modelId="{8197A2F5-26C2-428D-B4E2-8EEA501CDFBC}" type="presOf" srcId="{C5D3C59B-0731-4A18-A63B-35CEF27246D3}" destId="{8A408985-D46C-4236-83F9-0C2A46A97863}" srcOrd="0" destOrd="0" presId="urn:microsoft.com/office/officeart/2005/8/layout/hierarchy5"/>
    <dgm:cxn modelId="{8FE68CF6-56A4-4CCC-9F29-81EE56BFA9A7}" srcId="{F2502A6D-5DB0-4200-9DC7-D6610F28A8F1}" destId="{79F2A897-E132-4E7F-B8AC-928F6E6A356C}" srcOrd="2" destOrd="0" parTransId="{F984AFCB-12E0-434F-98E9-B509E66F9865}" sibTransId="{937697F4-F338-4EBF-86B0-7A096ADF2A51}"/>
    <dgm:cxn modelId="{553858FD-29C5-4FAC-866D-40F772E4AC5D}" srcId="{4F8CBAE7-6C59-4087-AA56-A3CD89517654}" destId="{8684BE9A-D273-46F4-9F64-072899292989}" srcOrd="2" destOrd="0" parTransId="{FE2C3CF1-5331-4EAD-92C4-704F4B7EAA5B}" sibTransId="{C503EE31-17B6-4088-81A9-0A914CBE23F9}"/>
    <dgm:cxn modelId="{FB770C61-AC8D-4F3F-9F9A-A693C99723FF}" type="presParOf" srcId="{3E4A9110-3E57-4D61-95B2-1404E34D3D0A}" destId="{AE3741FB-E923-4D84-A50A-9F7CD7747330}" srcOrd="0" destOrd="0" presId="urn:microsoft.com/office/officeart/2005/8/layout/hierarchy5"/>
    <dgm:cxn modelId="{C8F1E81C-5ACE-44EC-855E-EA42778987C7}" type="presParOf" srcId="{AE3741FB-E923-4D84-A50A-9F7CD7747330}" destId="{AD3E1E63-E550-457E-A070-2BAB0EACD410}" srcOrd="0" destOrd="0" presId="urn:microsoft.com/office/officeart/2005/8/layout/hierarchy5"/>
    <dgm:cxn modelId="{7D3F461C-3A85-409F-97BE-545A81B702C6}" type="presParOf" srcId="{AD3E1E63-E550-457E-A070-2BAB0EACD410}" destId="{7CDA4E4A-0D86-4629-8EDB-2A37F9659E9B}" srcOrd="0" destOrd="0" presId="urn:microsoft.com/office/officeart/2005/8/layout/hierarchy5"/>
    <dgm:cxn modelId="{7702A1FD-9F9C-4DE3-90D7-6D8CAF677E84}" type="presParOf" srcId="{7CDA4E4A-0D86-4629-8EDB-2A37F9659E9B}" destId="{7D587290-FA0D-421B-A589-F94656FC8BCB}" srcOrd="0" destOrd="0" presId="urn:microsoft.com/office/officeart/2005/8/layout/hierarchy5"/>
    <dgm:cxn modelId="{F1891A94-6C20-4B60-B561-4F247A8F6042}" type="presParOf" srcId="{7CDA4E4A-0D86-4629-8EDB-2A37F9659E9B}" destId="{0F1E8244-A89F-436F-9BB8-252C7A52517C}" srcOrd="1" destOrd="0" presId="urn:microsoft.com/office/officeart/2005/8/layout/hierarchy5"/>
    <dgm:cxn modelId="{915A7C2F-3735-4CB0-B53E-230A28B5DB33}" type="presParOf" srcId="{0F1E8244-A89F-436F-9BB8-252C7A52517C}" destId="{96C00784-2D15-4118-9783-87031EE715EA}" srcOrd="0" destOrd="0" presId="urn:microsoft.com/office/officeart/2005/8/layout/hierarchy5"/>
    <dgm:cxn modelId="{F5BA5059-2FE2-4140-8A2C-E11B5C8F102E}" type="presParOf" srcId="{96C00784-2D15-4118-9783-87031EE715EA}" destId="{FA318193-0C2C-4F3E-A0F1-B604325B1050}" srcOrd="0" destOrd="0" presId="urn:microsoft.com/office/officeart/2005/8/layout/hierarchy5"/>
    <dgm:cxn modelId="{701FD7C7-7150-4E7D-AD79-8FEE2BC05484}" type="presParOf" srcId="{0F1E8244-A89F-436F-9BB8-252C7A52517C}" destId="{BAB1D511-7141-475C-9589-3230E916069E}" srcOrd="1" destOrd="0" presId="urn:microsoft.com/office/officeart/2005/8/layout/hierarchy5"/>
    <dgm:cxn modelId="{E62C5DE0-3326-4565-97D0-FB9CC73904BD}" type="presParOf" srcId="{BAB1D511-7141-475C-9589-3230E916069E}" destId="{38281C94-0E45-4478-B2BF-D1FD6166D145}" srcOrd="0" destOrd="0" presId="urn:microsoft.com/office/officeart/2005/8/layout/hierarchy5"/>
    <dgm:cxn modelId="{77B08B0F-0F80-4D7A-9A94-D3CEC07AE9AE}" type="presParOf" srcId="{BAB1D511-7141-475C-9589-3230E916069E}" destId="{3C4F6254-676A-4C8E-92DF-75C0433965AB}" srcOrd="1" destOrd="0" presId="urn:microsoft.com/office/officeart/2005/8/layout/hierarchy5"/>
    <dgm:cxn modelId="{D601BDE3-ADBC-4D9E-8ED9-D7A1F1DA9BF1}" type="presParOf" srcId="{3C4F6254-676A-4C8E-92DF-75C0433965AB}" destId="{EB23CE2C-6F46-42B5-BB24-2124595B1D0B}" srcOrd="0" destOrd="0" presId="urn:microsoft.com/office/officeart/2005/8/layout/hierarchy5"/>
    <dgm:cxn modelId="{BCB72333-F933-4348-BA6E-021A1F74F14C}" type="presParOf" srcId="{EB23CE2C-6F46-42B5-BB24-2124595B1D0B}" destId="{6DACC048-6663-402F-9E73-DD0C954CC416}" srcOrd="0" destOrd="0" presId="urn:microsoft.com/office/officeart/2005/8/layout/hierarchy5"/>
    <dgm:cxn modelId="{3C541167-5C71-4B62-B25C-27112FC49B5C}" type="presParOf" srcId="{3C4F6254-676A-4C8E-92DF-75C0433965AB}" destId="{FA11964C-5669-410C-B01B-0957DA1CA010}" srcOrd="1" destOrd="0" presId="urn:microsoft.com/office/officeart/2005/8/layout/hierarchy5"/>
    <dgm:cxn modelId="{FA3F50F4-0FC3-44AE-8077-F6C80726CA34}" type="presParOf" srcId="{FA11964C-5669-410C-B01B-0957DA1CA010}" destId="{F6DB87D7-4E2F-41C3-96BF-2AFBEA3FA7BB}" srcOrd="0" destOrd="0" presId="urn:microsoft.com/office/officeart/2005/8/layout/hierarchy5"/>
    <dgm:cxn modelId="{A7858EB4-4CFD-4BAE-AD6B-BC4BC1CB8E2C}" type="presParOf" srcId="{FA11964C-5669-410C-B01B-0957DA1CA010}" destId="{CCC13BE4-4BCC-40A3-BFCE-8D340A695971}" srcOrd="1" destOrd="0" presId="urn:microsoft.com/office/officeart/2005/8/layout/hierarchy5"/>
    <dgm:cxn modelId="{5D441F54-A8C0-45E1-AD28-BE42557510B5}" type="presParOf" srcId="{3C4F6254-676A-4C8E-92DF-75C0433965AB}" destId="{E28E708A-AFF6-4F59-8B0D-F802A63EC5F7}" srcOrd="2" destOrd="0" presId="urn:microsoft.com/office/officeart/2005/8/layout/hierarchy5"/>
    <dgm:cxn modelId="{EAD5D0C3-1072-46AC-9E1C-2B1B585C80F3}" type="presParOf" srcId="{E28E708A-AFF6-4F59-8B0D-F802A63EC5F7}" destId="{24A3DCFF-DAA8-4EC8-B6CD-04BACF5045B6}" srcOrd="0" destOrd="0" presId="urn:microsoft.com/office/officeart/2005/8/layout/hierarchy5"/>
    <dgm:cxn modelId="{6EEB6D45-DA9A-4935-9430-546B41528617}" type="presParOf" srcId="{3C4F6254-676A-4C8E-92DF-75C0433965AB}" destId="{AE685463-E12F-4DF5-B206-A399608AC086}" srcOrd="3" destOrd="0" presId="urn:microsoft.com/office/officeart/2005/8/layout/hierarchy5"/>
    <dgm:cxn modelId="{9ED27072-CF1A-4A44-8B2D-106D93FF77F9}" type="presParOf" srcId="{AE685463-E12F-4DF5-B206-A399608AC086}" destId="{8B92EC2C-F027-4D07-8B22-1FCA22AE11B0}" srcOrd="0" destOrd="0" presId="urn:microsoft.com/office/officeart/2005/8/layout/hierarchy5"/>
    <dgm:cxn modelId="{6BD05434-5482-4700-9696-8BFA6C941AF4}" type="presParOf" srcId="{AE685463-E12F-4DF5-B206-A399608AC086}" destId="{319F2617-F52C-4D3D-A421-4E1A6C4DA6B8}" srcOrd="1" destOrd="0" presId="urn:microsoft.com/office/officeart/2005/8/layout/hierarchy5"/>
    <dgm:cxn modelId="{19F9EDF2-4B5D-4D69-A6C6-FE06D19C7697}" type="presParOf" srcId="{3C4F6254-676A-4C8E-92DF-75C0433965AB}" destId="{FB082F5E-0805-4E0E-BC4C-3CEAC65F73A1}" srcOrd="4" destOrd="0" presId="urn:microsoft.com/office/officeart/2005/8/layout/hierarchy5"/>
    <dgm:cxn modelId="{522BD4A8-8C1C-4EED-A347-2F4E30DE05AF}" type="presParOf" srcId="{FB082F5E-0805-4E0E-BC4C-3CEAC65F73A1}" destId="{DB8D4751-0026-4108-A7FC-F222EB9C4E56}" srcOrd="0" destOrd="0" presId="urn:microsoft.com/office/officeart/2005/8/layout/hierarchy5"/>
    <dgm:cxn modelId="{D6F7D42D-564C-4E59-A094-A01282C2B62B}" type="presParOf" srcId="{3C4F6254-676A-4C8E-92DF-75C0433965AB}" destId="{DB6B99F9-4E57-4CF2-B099-16B291301120}" srcOrd="5" destOrd="0" presId="urn:microsoft.com/office/officeart/2005/8/layout/hierarchy5"/>
    <dgm:cxn modelId="{8752822A-E1A5-4FD1-B4D6-1DB8D8899BA8}" type="presParOf" srcId="{DB6B99F9-4E57-4CF2-B099-16B291301120}" destId="{12E22514-EF4D-4CE4-88F9-CBBE3E12F888}" srcOrd="0" destOrd="0" presId="urn:microsoft.com/office/officeart/2005/8/layout/hierarchy5"/>
    <dgm:cxn modelId="{995DEE46-301B-4D84-8FA7-5DE342CD45C1}" type="presParOf" srcId="{DB6B99F9-4E57-4CF2-B099-16B291301120}" destId="{E7B53794-83DF-42DF-9BAD-CEA4A91A75E3}" srcOrd="1" destOrd="0" presId="urn:microsoft.com/office/officeart/2005/8/layout/hierarchy5"/>
    <dgm:cxn modelId="{9F8A5AB6-782A-4399-957A-FEC6E44D5E44}" type="presParOf" srcId="{0F1E8244-A89F-436F-9BB8-252C7A52517C}" destId="{19BA962C-1299-4338-A6C9-41F0DCF59ADB}" srcOrd="2" destOrd="0" presId="urn:microsoft.com/office/officeart/2005/8/layout/hierarchy5"/>
    <dgm:cxn modelId="{619B3730-620E-4124-9314-64B3E90FEB5E}" type="presParOf" srcId="{19BA962C-1299-4338-A6C9-41F0DCF59ADB}" destId="{3715D083-51C2-4070-8A9B-3944502D5534}" srcOrd="0" destOrd="0" presId="urn:microsoft.com/office/officeart/2005/8/layout/hierarchy5"/>
    <dgm:cxn modelId="{2C25C380-3054-4004-A11D-3E60B027D189}" type="presParOf" srcId="{0F1E8244-A89F-436F-9BB8-252C7A52517C}" destId="{97D58791-AA5C-4A35-B109-3C4014B9B6A0}" srcOrd="3" destOrd="0" presId="urn:microsoft.com/office/officeart/2005/8/layout/hierarchy5"/>
    <dgm:cxn modelId="{CAAD8BE5-EEB5-4548-97A2-56E008552539}" type="presParOf" srcId="{97D58791-AA5C-4A35-B109-3C4014B9B6A0}" destId="{C4A1AE37-BDB5-46AE-9086-B7D690672B4C}" srcOrd="0" destOrd="0" presId="urn:microsoft.com/office/officeart/2005/8/layout/hierarchy5"/>
    <dgm:cxn modelId="{2D2F36AC-5710-44D0-9051-FAC6D3164E9A}" type="presParOf" srcId="{97D58791-AA5C-4A35-B109-3C4014B9B6A0}" destId="{CB9BB925-E7CA-4F9E-AC48-F9072FC5E079}" srcOrd="1" destOrd="0" presId="urn:microsoft.com/office/officeart/2005/8/layout/hierarchy5"/>
    <dgm:cxn modelId="{84DA2E08-21D9-40F2-ADF3-45BF31C5CA3F}" type="presParOf" srcId="{CB9BB925-E7CA-4F9E-AC48-F9072FC5E079}" destId="{1A355213-DF51-4E5D-8A8A-F86217A8BD0D}" srcOrd="0" destOrd="0" presId="urn:microsoft.com/office/officeart/2005/8/layout/hierarchy5"/>
    <dgm:cxn modelId="{B04DBB19-D5C7-4B94-904C-E07CB5067D0D}" type="presParOf" srcId="{1A355213-DF51-4E5D-8A8A-F86217A8BD0D}" destId="{4882F656-BF66-4FC8-851A-2E7ACAF26ACC}" srcOrd="0" destOrd="0" presId="urn:microsoft.com/office/officeart/2005/8/layout/hierarchy5"/>
    <dgm:cxn modelId="{07820603-0DBA-4F8B-AC5D-40EB1681FF3E}" type="presParOf" srcId="{CB9BB925-E7CA-4F9E-AC48-F9072FC5E079}" destId="{8E5A601B-1B0D-4A71-8621-641FA367BB03}" srcOrd="1" destOrd="0" presId="urn:microsoft.com/office/officeart/2005/8/layout/hierarchy5"/>
    <dgm:cxn modelId="{A3A8368F-2FE9-4594-94D9-F5E758156136}" type="presParOf" srcId="{8E5A601B-1B0D-4A71-8621-641FA367BB03}" destId="{0A747DE7-F74E-4367-BA57-74D153F1A12D}" srcOrd="0" destOrd="0" presId="urn:microsoft.com/office/officeart/2005/8/layout/hierarchy5"/>
    <dgm:cxn modelId="{830BE10C-C1BB-434D-BBD2-7BCEF6BB1FA2}" type="presParOf" srcId="{8E5A601B-1B0D-4A71-8621-641FA367BB03}" destId="{7ED545EF-05D9-4D6D-AABC-11CCEC32D7C2}" srcOrd="1" destOrd="0" presId="urn:microsoft.com/office/officeart/2005/8/layout/hierarchy5"/>
    <dgm:cxn modelId="{B1C9BF6B-FA97-418C-8666-757992059333}" type="presParOf" srcId="{CB9BB925-E7CA-4F9E-AC48-F9072FC5E079}" destId="{A4936264-C3CF-42C4-B836-F1708354A187}" srcOrd="2" destOrd="0" presId="urn:microsoft.com/office/officeart/2005/8/layout/hierarchy5"/>
    <dgm:cxn modelId="{0F336185-B3F5-45F7-823D-BA9311E27240}" type="presParOf" srcId="{A4936264-C3CF-42C4-B836-F1708354A187}" destId="{0A82B07E-CF9B-40FE-AE19-BE1B568CB076}" srcOrd="0" destOrd="0" presId="urn:microsoft.com/office/officeart/2005/8/layout/hierarchy5"/>
    <dgm:cxn modelId="{F33A42BB-F2CC-4F55-9369-91D1E4D706CE}" type="presParOf" srcId="{CB9BB925-E7CA-4F9E-AC48-F9072FC5E079}" destId="{E6A2065E-E9E9-4FE7-BE31-8C58DA888C45}" srcOrd="3" destOrd="0" presId="urn:microsoft.com/office/officeart/2005/8/layout/hierarchy5"/>
    <dgm:cxn modelId="{85C44DC4-567A-4E2A-B0DA-EC660DCD31BA}" type="presParOf" srcId="{E6A2065E-E9E9-4FE7-BE31-8C58DA888C45}" destId="{79EF445D-AA08-41D8-87A3-AA67464F07CD}" srcOrd="0" destOrd="0" presId="urn:microsoft.com/office/officeart/2005/8/layout/hierarchy5"/>
    <dgm:cxn modelId="{F99D7803-53F9-45FC-A7D6-97F719FE8FDB}" type="presParOf" srcId="{E6A2065E-E9E9-4FE7-BE31-8C58DA888C45}" destId="{D606E7C6-1199-442A-B651-276589FA4ABC}" srcOrd="1" destOrd="0" presId="urn:microsoft.com/office/officeart/2005/8/layout/hierarchy5"/>
    <dgm:cxn modelId="{C62D5A17-B611-4E03-BD40-45834E4E591B}" type="presParOf" srcId="{CB9BB925-E7CA-4F9E-AC48-F9072FC5E079}" destId="{E40C76B9-4215-4961-859D-8B6F8D8D9F5B}" srcOrd="4" destOrd="0" presId="urn:microsoft.com/office/officeart/2005/8/layout/hierarchy5"/>
    <dgm:cxn modelId="{B7EBFCCD-6124-4224-ABB0-32A382E677A6}" type="presParOf" srcId="{E40C76B9-4215-4961-859D-8B6F8D8D9F5B}" destId="{D1054DBC-27EF-47AD-BA41-86747C10D5C8}" srcOrd="0" destOrd="0" presId="urn:microsoft.com/office/officeart/2005/8/layout/hierarchy5"/>
    <dgm:cxn modelId="{2B7EDD1C-7A44-4EA3-97D0-0A21A63481EB}" type="presParOf" srcId="{CB9BB925-E7CA-4F9E-AC48-F9072FC5E079}" destId="{21DA582E-FABE-4760-A2B2-8125706E6DE6}" srcOrd="5" destOrd="0" presId="urn:microsoft.com/office/officeart/2005/8/layout/hierarchy5"/>
    <dgm:cxn modelId="{85A4B2E9-E2EF-4B5A-B2DD-11CAD9BC6947}" type="presParOf" srcId="{21DA582E-FABE-4760-A2B2-8125706E6DE6}" destId="{0EC2A0F7-F97E-4542-9434-FA646CA2C15F}" srcOrd="0" destOrd="0" presId="urn:microsoft.com/office/officeart/2005/8/layout/hierarchy5"/>
    <dgm:cxn modelId="{445F1329-BA08-43D4-8D42-9290877E0292}" type="presParOf" srcId="{21DA582E-FABE-4760-A2B2-8125706E6DE6}" destId="{4FB113F6-ED30-4059-85EB-B59E3C8518BB}" srcOrd="1" destOrd="0" presId="urn:microsoft.com/office/officeart/2005/8/layout/hierarchy5"/>
    <dgm:cxn modelId="{AFD595B7-2B6B-4222-BACC-625250BE0613}" type="presParOf" srcId="{0F1E8244-A89F-436F-9BB8-252C7A52517C}" destId="{923A8E62-5E0C-4604-8E2E-3ECE5C0ABD61}" srcOrd="4" destOrd="0" presId="urn:microsoft.com/office/officeart/2005/8/layout/hierarchy5"/>
    <dgm:cxn modelId="{84C79F35-0431-48BA-A14B-BE669A40A409}" type="presParOf" srcId="{923A8E62-5E0C-4604-8E2E-3ECE5C0ABD61}" destId="{25FF9EFE-B56C-4D4B-9A72-08F93A540A77}" srcOrd="0" destOrd="0" presId="urn:microsoft.com/office/officeart/2005/8/layout/hierarchy5"/>
    <dgm:cxn modelId="{96995984-17AB-421A-B13F-8F869B0BD785}" type="presParOf" srcId="{0F1E8244-A89F-436F-9BB8-252C7A52517C}" destId="{8F019DE4-F1AA-48A3-8D34-69ECA4B43822}" srcOrd="5" destOrd="0" presId="urn:microsoft.com/office/officeart/2005/8/layout/hierarchy5"/>
    <dgm:cxn modelId="{E966C5A6-2B53-488C-A85B-0339BEC6BEBE}" type="presParOf" srcId="{8F019DE4-F1AA-48A3-8D34-69ECA4B43822}" destId="{792EB137-8029-449C-8CB5-34A478F3F2C7}" srcOrd="0" destOrd="0" presId="urn:microsoft.com/office/officeart/2005/8/layout/hierarchy5"/>
    <dgm:cxn modelId="{10F1451E-3BD2-437C-B3E5-7AE5A24E40CC}" type="presParOf" srcId="{8F019DE4-F1AA-48A3-8D34-69ECA4B43822}" destId="{A3EA6820-51A9-41F7-A3F5-E0469B8C7EBA}" srcOrd="1" destOrd="0" presId="urn:microsoft.com/office/officeart/2005/8/layout/hierarchy5"/>
    <dgm:cxn modelId="{D0E6AC81-A354-4307-BC9A-D46E1D1C5BEB}" type="presParOf" srcId="{A3EA6820-51A9-41F7-A3F5-E0469B8C7EBA}" destId="{D1629500-6479-4B70-A389-7F61B4E5E8EA}" srcOrd="0" destOrd="0" presId="urn:microsoft.com/office/officeart/2005/8/layout/hierarchy5"/>
    <dgm:cxn modelId="{D671193A-D9C1-443F-B0CD-E92E6225CAC4}" type="presParOf" srcId="{D1629500-6479-4B70-A389-7F61B4E5E8EA}" destId="{27F2B4B2-4381-46E1-925C-57FF637B4F51}" srcOrd="0" destOrd="0" presId="urn:microsoft.com/office/officeart/2005/8/layout/hierarchy5"/>
    <dgm:cxn modelId="{1E9A734C-6248-4E9E-96DA-A548B09A0089}" type="presParOf" srcId="{A3EA6820-51A9-41F7-A3F5-E0469B8C7EBA}" destId="{6196C580-A205-458A-9AE2-BAA154B79643}" srcOrd="1" destOrd="0" presId="urn:microsoft.com/office/officeart/2005/8/layout/hierarchy5"/>
    <dgm:cxn modelId="{632E8641-FDF3-48B3-9E6E-D0D1EDABC37C}" type="presParOf" srcId="{6196C580-A205-458A-9AE2-BAA154B79643}" destId="{86F5B8E3-62F2-4686-919B-332945C6A55F}" srcOrd="0" destOrd="0" presId="urn:microsoft.com/office/officeart/2005/8/layout/hierarchy5"/>
    <dgm:cxn modelId="{4D0FF244-961A-459C-9B8A-AFDD68802805}" type="presParOf" srcId="{6196C580-A205-458A-9AE2-BAA154B79643}" destId="{5802C477-1016-4EC8-8A3C-705B2B69FF56}" srcOrd="1" destOrd="0" presId="urn:microsoft.com/office/officeart/2005/8/layout/hierarchy5"/>
    <dgm:cxn modelId="{9CA2E7EF-2BD0-4720-A710-82F8E4CF3B6A}" type="presParOf" srcId="{A3EA6820-51A9-41F7-A3F5-E0469B8C7EBA}" destId="{0021F91F-8EED-4CAC-85EB-558DB00BEBBF}" srcOrd="2" destOrd="0" presId="urn:microsoft.com/office/officeart/2005/8/layout/hierarchy5"/>
    <dgm:cxn modelId="{B993F931-6634-47B1-9BBD-85F132A4D3FC}" type="presParOf" srcId="{0021F91F-8EED-4CAC-85EB-558DB00BEBBF}" destId="{1AA40A9F-7087-4088-8016-0E29D5A5A9B1}" srcOrd="0" destOrd="0" presId="urn:microsoft.com/office/officeart/2005/8/layout/hierarchy5"/>
    <dgm:cxn modelId="{A08BD169-6797-4614-A8E0-A3CA7DC2B85E}" type="presParOf" srcId="{A3EA6820-51A9-41F7-A3F5-E0469B8C7EBA}" destId="{E2E60691-CDCA-401E-B077-984A4EAE7EA8}" srcOrd="3" destOrd="0" presId="urn:microsoft.com/office/officeart/2005/8/layout/hierarchy5"/>
    <dgm:cxn modelId="{534E1330-B52B-4693-A4B2-537A9B4B20D4}" type="presParOf" srcId="{E2E60691-CDCA-401E-B077-984A4EAE7EA8}" destId="{8A408985-D46C-4236-83F9-0C2A46A97863}" srcOrd="0" destOrd="0" presId="urn:microsoft.com/office/officeart/2005/8/layout/hierarchy5"/>
    <dgm:cxn modelId="{F702A717-09D5-4CF7-AE04-6A08263F078B}" type="presParOf" srcId="{E2E60691-CDCA-401E-B077-984A4EAE7EA8}" destId="{1B412E8F-D759-4246-8A46-093FAC47731A}" srcOrd="1" destOrd="0" presId="urn:microsoft.com/office/officeart/2005/8/layout/hierarchy5"/>
    <dgm:cxn modelId="{07F59132-AF22-43B6-A56C-E7C5C6CE9070}" type="presParOf" srcId="{A3EA6820-51A9-41F7-A3F5-E0469B8C7EBA}" destId="{8060CA63-2675-4CCC-8BDB-89ABA55D04B0}" srcOrd="4" destOrd="0" presId="urn:microsoft.com/office/officeart/2005/8/layout/hierarchy5"/>
    <dgm:cxn modelId="{CCDD782F-9662-450C-A8F1-2CAE4FA1CFF1}" type="presParOf" srcId="{8060CA63-2675-4CCC-8BDB-89ABA55D04B0}" destId="{08B97379-C1CD-4F5C-9458-E0222E9F27AC}" srcOrd="0" destOrd="0" presId="urn:microsoft.com/office/officeart/2005/8/layout/hierarchy5"/>
    <dgm:cxn modelId="{6A379609-4285-4D63-B56B-439F9CB1626E}" type="presParOf" srcId="{A3EA6820-51A9-41F7-A3F5-E0469B8C7EBA}" destId="{ECE60DAD-45E1-4976-BC3B-4D6AFC246A30}" srcOrd="5" destOrd="0" presId="urn:microsoft.com/office/officeart/2005/8/layout/hierarchy5"/>
    <dgm:cxn modelId="{D43153C1-3743-4C02-962E-00E625836FFE}" type="presParOf" srcId="{ECE60DAD-45E1-4976-BC3B-4D6AFC246A30}" destId="{68951F47-A6C2-40BE-8A64-C2D6E497E74C}" srcOrd="0" destOrd="0" presId="urn:microsoft.com/office/officeart/2005/8/layout/hierarchy5"/>
    <dgm:cxn modelId="{93BD1D9A-9F2C-49CC-8663-05366FC927D5}" type="presParOf" srcId="{ECE60DAD-45E1-4976-BC3B-4D6AFC246A30}" destId="{236DA4EC-9BA7-43CE-8D17-7106726F03B5}" srcOrd="1" destOrd="0" presId="urn:microsoft.com/office/officeart/2005/8/layout/hierarchy5"/>
    <dgm:cxn modelId="{4C4D71AB-4E94-41A0-BE14-5BF6D921FFEB}" type="presParOf" srcId="{3E4A9110-3E57-4D61-95B2-1404E34D3D0A}" destId="{51BE14BC-9C62-4BB6-B51F-4743E57B3584}"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4920601"/>
        <a:ext cx="1034972" cy="5018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9050" cap="flat" cmpd="sng" algn="ctr">
          <a:solidFill>
            <a:schemeClr val="accent2"/>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9050" cap="flat" cmpd="sng" algn="ctr">
          <a:solidFill>
            <a:schemeClr val="accent2"/>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13</a:t>
          </a: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11</a:t>
          </a: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13</a:t>
          </a: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9050" cap="flat" cmpd="sng" algn="ctr">
          <a:solidFill>
            <a:schemeClr val="accent2"/>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11</a:t>
          </a: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4445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920248" y="2511473"/>
        <a:ext cx="1034972" cy="501872"/>
      </dsp:txXfrm>
    </dsp:sp>
    <dsp:sp modelId="{96C00784-2D15-4118-9783-87031EE715EA}">
      <dsp:nvSpPr>
        <dsp:cNvPr id="0" name=""/>
        <dsp:cNvSpPr/>
      </dsp:nvSpPr>
      <dsp:spPr>
        <a:xfrm rot="18392376">
          <a:off x="1557678" y="1933194"/>
          <a:ext cx="2042187" cy="17644"/>
        </a:xfrm>
        <a:custGeom>
          <a:avLst/>
          <a:gdLst/>
          <a:ahLst/>
          <a:cxnLst/>
          <a:rect l="0" t="0" r="0" b="0"/>
          <a:pathLst>
            <a:path>
              <a:moveTo>
                <a:pt x="0" y="8822"/>
              </a:moveTo>
              <a:lnTo>
                <a:pt x="2042187"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717" y="1890961"/>
        <a:ext cx="102109" cy="102109"/>
      </dsp:txXfrm>
    </dsp:sp>
    <dsp:sp modelId="{38281C94-0E45-4478-B2BF-D1FD6166D145}">
      <dsp:nvSpPr>
        <dsp:cNvPr id="0" name=""/>
        <dsp:cNvSpPr/>
      </dsp:nvSpPr>
      <dsp:spPr>
        <a:xfrm>
          <a:off x="3186709" y="855072"/>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3202323" y="870686"/>
        <a:ext cx="1034972" cy="501872"/>
      </dsp:txXfrm>
    </dsp:sp>
    <dsp:sp modelId="{EB23CE2C-6F46-42B5-BB24-2124595B1D0B}">
      <dsp:nvSpPr>
        <dsp:cNvPr id="0" name=""/>
        <dsp:cNvSpPr/>
      </dsp:nvSpPr>
      <dsp:spPr>
        <a:xfrm rot="19169062">
          <a:off x="4095202" y="685496"/>
          <a:ext cx="1315478" cy="17644"/>
        </a:xfrm>
        <a:custGeom>
          <a:avLst/>
          <a:gdLst/>
          <a:ahLst/>
          <a:cxnLst/>
          <a:rect l="0" t="0" r="0" b="0"/>
          <a:pathLst>
            <a:path>
              <a:moveTo>
                <a:pt x="0" y="8822"/>
              </a:moveTo>
              <a:lnTo>
                <a:pt x="1315478"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055" y="661431"/>
        <a:ext cx="65773" cy="65773"/>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13</a:t>
          </a:r>
          <a:endParaRPr lang="fr-BE" sz="3300" kern="1200" dirty="0"/>
        </a:p>
      </dsp:txBody>
      <dsp:txXfrm>
        <a:off x="5268588" y="16078"/>
        <a:ext cx="1034972" cy="501872"/>
      </dsp:txXfrm>
    </dsp:sp>
    <dsp:sp modelId="{E28E708A-AFF6-4F59-8B0D-F802A63EC5F7}">
      <dsp:nvSpPr>
        <dsp:cNvPr id="0" name=""/>
        <dsp:cNvSpPr/>
      </dsp:nvSpPr>
      <dsp:spPr>
        <a:xfrm rot="20785294">
          <a:off x="4238531" y="992029"/>
          <a:ext cx="1028820" cy="17644"/>
        </a:xfrm>
        <a:custGeom>
          <a:avLst/>
          <a:gdLst/>
          <a:ahLst/>
          <a:cxnLst/>
          <a:rect l="0" t="0" r="0" b="0"/>
          <a:pathLst>
            <a:path>
              <a:moveTo>
                <a:pt x="0" y="8822"/>
              </a:moveTo>
              <a:lnTo>
                <a:pt x="1028820"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221" y="975131"/>
        <a:ext cx="51441" cy="51441"/>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5268588" y="629144"/>
        <a:ext cx="1034972" cy="501872"/>
      </dsp:txXfrm>
    </dsp:sp>
    <dsp:sp modelId="{FB082F5E-0805-4E0E-BC4C-3CEAC65F73A1}">
      <dsp:nvSpPr>
        <dsp:cNvPr id="0" name=""/>
        <dsp:cNvSpPr/>
      </dsp:nvSpPr>
      <dsp:spPr>
        <a:xfrm rot="1222799">
          <a:off x="4219519" y="1298562"/>
          <a:ext cx="1066844" cy="17644"/>
        </a:xfrm>
        <a:custGeom>
          <a:avLst/>
          <a:gdLst/>
          <a:ahLst/>
          <a:cxnLst/>
          <a:rect l="0" t="0" r="0" b="0"/>
          <a:pathLst>
            <a:path>
              <a:moveTo>
                <a:pt x="0" y="8822"/>
              </a:moveTo>
              <a:lnTo>
                <a:pt x="106684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270" y="1280713"/>
        <a:ext cx="53342" cy="53342"/>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11</a:t>
          </a: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9050" cap="flat" cmpd="sng" algn="ctr">
          <a:solidFill>
            <a:schemeClr val="accent6"/>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87290-FA0D-421B-A589-F94656FC8BCB}">
      <dsp:nvSpPr>
        <dsp:cNvPr id="0" name=""/>
        <dsp:cNvSpPr/>
      </dsp:nvSpPr>
      <dsp:spPr>
        <a:xfrm>
          <a:off x="904634" y="2495859"/>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920248" y="2511473"/>
        <a:ext cx="1034972" cy="501872"/>
      </dsp:txXfrm>
    </dsp:sp>
    <dsp:sp modelId="{96C00784-2D15-4118-9783-87031EE715EA}">
      <dsp:nvSpPr>
        <dsp:cNvPr id="0" name=""/>
        <dsp:cNvSpPr/>
      </dsp:nvSpPr>
      <dsp:spPr>
        <a:xfrm rot="18366698">
          <a:off x="1547252" y="1920253"/>
          <a:ext cx="2063040" cy="17644"/>
        </a:xfrm>
        <a:custGeom>
          <a:avLst/>
          <a:gdLst/>
          <a:ahLst/>
          <a:cxnLst/>
          <a:rect l="0" t="0" r="0" b="0"/>
          <a:pathLst>
            <a:path>
              <a:moveTo>
                <a:pt x="0" y="8822"/>
              </a:moveTo>
              <a:lnTo>
                <a:pt x="2063040"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fr-BE" sz="700" kern="1200"/>
        </a:p>
      </dsp:txBody>
      <dsp:txXfrm>
        <a:off x="2527196" y="1877499"/>
        <a:ext cx="103152" cy="103152"/>
      </dsp:txXfrm>
    </dsp:sp>
    <dsp:sp modelId="{38281C94-0E45-4478-B2BF-D1FD6166D145}">
      <dsp:nvSpPr>
        <dsp:cNvPr id="0" name=""/>
        <dsp:cNvSpPr/>
      </dsp:nvSpPr>
      <dsp:spPr>
        <a:xfrm>
          <a:off x="3186709" y="82919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3202323" y="844804"/>
        <a:ext cx="1034972" cy="501872"/>
      </dsp:txXfrm>
    </dsp:sp>
    <dsp:sp modelId="{EB23CE2C-6F46-42B5-BB24-2124595B1D0B}">
      <dsp:nvSpPr>
        <dsp:cNvPr id="0" name=""/>
        <dsp:cNvSpPr/>
      </dsp:nvSpPr>
      <dsp:spPr>
        <a:xfrm rot="19221143">
          <a:off x="4103535" y="672555"/>
          <a:ext cx="1298812" cy="17644"/>
        </a:xfrm>
        <a:custGeom>
          <a:avLst/>
          <a:gdLst/>
          <a:ahLst/>
          <a:cxnLst/>
          <a:rect l="0" t="0" r="0" b="0"/>
          <a:pathLst>
            <a:path>
              <a:moveTo>
                <a:pt x="0" y="8822"/>
              </a:moveTo>
              <a:lnTo>
                <a:pt x="1298812"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0471" y="648907"/>
        <a:ext cx="64940" cy="64940"/>
      </dsp:txXfrm>
    </dsp:sp>
    <dsp:sp modelId="{F6DB87D7-4E2F-41C3-96BF-2AFBEA3FA7BB}">
      <dsp:nvSpPr>
        <dsp:cNvPr id="0" name=""/>
        <dsp:cNvSpPr/>
      </dsp:nvSpPr>
      <dsp:spPr>
        <a:xfrm>
          <a:off x="5252974" y="464"/>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endParaRPr lang="fr-BE" sz="3300" kern="1200" dirty="0"/>
        </a:p>
      </dsp:txBody>
      <dsp:txXfrm>
        <a:off x="5268588" y="16078"/>
        <a:ext cx="1034972" cy="501872"/>
      </dsp:txXfrm>
    </dsp:sp>
    <dsp:sp modelId="{E28E708A-AFF6-4F59-8B0D-F802A63EC5F7}">
      <dsp:nvSpPr>
        <dsp:cNvPr id="0" name=""/>
        <dsp:cNvSpPr/>
      </dsp:nvSpPr>
      <dsp:spPr>
        <a:xfrm rot="20869843">
          <a:off x="4241415" y="979088"/>
          <a:ext cx="1023053" cy="17644"/>
        </a:xfrm>
        <a:custGeom>
          <a:avLst/>
          <a:gdLst/>
          <a:ahLst/>
          <a:cxnLst/>
          <a:rect l="0" t="0" r="0" b="0"/>
          <a:pathLst>
            <a:path>
              <a:moveTo>
                <a:pt x="0" y="8822"/>
              </a:moveTo>
              <a:lnTo>
                <a:pt x="1023053" y="8822"/>
              </a:lnTo>
            </a:path>
          </a:pathLst>
        </a:custGeom>
        <a:noFill/>
        <a:ln w="19050" cap="flat" cmpd="sng" algn="ctr">
          <a:solidFill>
            <a:schemeClr val="accent2"/>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365" y="962334"/>
        <a:ext cx="51152" cy="51152"/>
      </dsp:txXfrm>
    </dsp:sp>
    <dsp:sp modelId="{8B92EC2C-F027-4D07-8B22-1FCA22AE11B0}">
      <dsp:nvSpPr>
        <dsp:cNvPr id="0" name=""/>
        <dsp:cNvSpPr/>
      </dsp:nvSpPr>
      <dsp:spPr>
        <a:xfrm>
          <a:off x="5252974" y="61353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2</a:t>
          </a:r>
          <a:endParaRPr lang="fr-BE" sz="3300" kern="1200" dirty="0"/>
        </a:p>
      </dsp:txBody>
      <dsp:txXfrm>
        <a:off x="5268588" y="629144"/>
        <a:ext cx="1034972" cy="501872"/>
      </dsp:txXfrm>
    </dsp:sp>
    <dsp:sp modelId="{FB082F5E-0805-4E0E-BC4C-3CEAC65F73A1}">
      <dsp:nvSpPr>
        <dsp:cNvPr id="0" name=""/>
        <dsp:cNvSpPr/>
      </dsp:nvSpPr>
      <dsp:spPr>
        <a:xfrm rot="1300311">
          <a:off x="4214876" y="1285621"/>
          <a:ext cx="1076131" cy="17644"/>
        </a:xfrm>
        <a:custGeom>
          <a:avLst/>
          <a:gdLst/>
          <a:ahLst/>
          <a:cxnLst/>
          <a:rect l="0" t="0" r="0" b="0"/>
          <a:pathLst>
            <a:path>
              <a:moveTo>
                <a:pt x="0" y="8822"/>
              </a:moveTo>
              <a:lnTo>
                <a:pt x="107613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6038" y="1267539"/>
        <a:ext cx="53806" cy="53806"/>
      </dsp:txXfrm>
    </dsp:sp>
    <dsp:sp modelId="{12E22514-EF4D-4CE4-88F9-CBBE3E12F888}">
      <dsp:nvSpPr>
        <dsp:cNvPr id="0" name=""/>
        <dsp:cNvSpPr/>
      </dsp:nvSpPr>
      <dsp:spPr>
        <a:xfrm>
          <a:off x="5252974" y="1226595"/>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11</a:t>
          </a:r>
          <a:endParaRPr lang="fr-BE" sz="3300" kern="1200" dirty="0"/>
        </a:p>
      </dsp:txBody>
      <dsp:txXfrm>
        <a:off x="5268588" y="1242209"/>
        <a:ext cx="1034972" cy="501872"/>
      </dsp:txXfrm>
    </dsp:sp>
    <dsp:sp modelId="{19BA962C-1299-4338-A6C9-41F0DCF59ADB}">
      <dsp:nvSpPr>
        <dsp:cNvPr id="0" name=""/>
        <dsp:cNvSpPr/>
      </dsp:nvSpPr>
      <dsp:spPr>
        <a:xfrm rot="21453746">
          <a:off x="1970284" y="2727708"/>
          <a:ext cx="1216975" cy="17644"/>
        </a:xfrm>
        <a:custGeom>
          <a:avLst/>
          <a:gdLst/>
          <a:ahLst/>
          <a:cxnLst/>
          <a:rect l="0" t="0" r="0" b="0"/>
          <a:pathLst>
            <a:path>
              <a:moveTo>
                <a:pt x="0" y="8822"/>
              </a:moveTo>
              <a:lnTo>
                <a:pt x="121697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2548347" y="2706105"/>
        <a:ext cx="60848" cy="60848"/>
      </dsp:txXfrm>
    </dsp:sp>
    <dsp:sp modelId="{C4A1AE37-BDB5-46AE-9086-B7D690672B4C}">
      <dsp:nvSpPr>
        <dsp:cNvPr id="0" name=""/>
        <dsp:cNvSpPr/>
      </dsp:nvSpPr>
      <dsp:spPr>
        <a:xfrm>
          <a:off x="3186709" y="2444100"/>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3202323" y="2459714"/>
        <a:ext cx="1034972" cy="501872"/>
      </dsp:txXfrm>
    </dsp:sp>
    <dsp:sp modelId="{1A355213-DF51-4E5D-8A8A-F86217A8BD0D}">
      <dsp:nvSpPr>
        <dsp:cNvPr id="0" name=""/>
        <dsp:cNvSpPr/>
      </dsp:nvSpPr>
      <dsp:spPr>
        <a:xfrm rot="19731072">
          <a:off x="4168674" y="2399608"/>
          <a:ext cx="1168535" cy="17644"/>
        </a:xfrm>
        <a:custGeom>
          <a:avLst/>
          <a:gdLst/>
          <a:ahLst/>
          <a:cxnLst/>
          <a:rect l="0" t="0" r="0" b="0"/>
          <a:pathLst>
            <a:path>
              <a:moveTo>
                <a:pt x="0" y="8822"/>
              </a:moveTo>
              <a:lnTo>
                <a:pt x="116853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728" y="2379217"/>
        <a:ext cx="58426" cy="58426"/>
      </dsp:txXfrm>
    </dsp:sp>
    <dsp:sp modelId="{0A747DE7-F74E-4367-BA57-74D153F1A12D}">
      <dsp:nvSpPr>
        <dsp:cNvPr id="0" name=""/>
        <dsp:cNvSpPr/>
      </dsp:nvSpPr>
      <dsp:spPr>
        <a:xfrm>
          <a:off x="5252974" y="1839660"/>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1855274"/>
        <a:ext cx="1034972" cy="501872"/>
      </dsp:txXfrm>
    </dsp:sp>
    <dsp:sp modelId="{A4936264-C3CF-42C4-B836-F1708354A187}">
      <dsp:nvSpPr>
        <dsp:cNvPr id="0" name=""/>
        <dsp:cNvSpPr/>
      </dsp:nvSpPr>
      <dsp:spPr>
        <a:xfrm rot="29650">
          <a:off x="4252891" y="2706141"/>
          <a:ext cx="1000101" cy="17644"/>
        </a:xfrm>
        <a:custGeom>
          <a:avLst/>
          <a:gdLst/>
          <a:ahLst/>
          <a:cxnLst/>
          <a:rect l="0" t="0" r="0" b="0"/>
          <a:pathLst>
            <a:path>
              <a:moveTo>
                <a:pt x="0" y="8822"/>
              </a:moveTo>
              <a:lnTo>
                <a:pt x="100010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939" y="2689961"/>
        <a:ext cx="50005" cy="50005"/>
      </dsp:txXfrm>
    </dsp:sp>
    <dsp:sp modelId="{79EF445D-AA08-41D8-87A3-AA67464F07CD}">
      <dsp:nvSpPr>
        <dsp:cNvPr id="0" name=""/>
        <dsp:cNvSpPr/>
      </dsp:nvSpPr>
      <dsp:spPr>
        <a:xfrm>
          <a:off x="5252974" y="2452726"/>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8</a:t>
          </a:r>
          <a:endParaRPr lang="fr-BE" sz="3300" kern="1200" dirty="0"/>
        </a:p>
      </dsp:txBody>
      <dsp:txXfrm>
        <a:off x="5268588" y="2468340"/>
        <a:ext cx="1034972" cy="501872"/>
      </dsp:txXfrm>
    </dsp:sp>
    <dsp:sp modelId="{E40C76B9-4215-4961-859D-8B6F8D8D9F5B}">
      <dsp:nvSpPr>
        <dsp:cNvPr id="0" name=""/>
        <dsp:cNvSpPr/>
      </dsp:nvSpPr>
      <dsp:spPr>
        <a:xfrm rot="1912032">
          <a:off x="4164166" y="3012674"/>
          <a:ext cx="1177551" cy="17644"/>
        </a:xfrm>
        <a:custGeom>
          <a:avLst/>
          <a:gdLst/>
          <a:ahLst/>
          <a:cxnLst/>
          <a:rect l="0" t="0" r="0" b="0"/>
          <a:pathLst>
            <a:path>
              <a:moveTo>
                <a:pt x="0" y="8822"/>
              </a:moveTo>
              <a:lnTo>
                <a:pt x="1177551"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3503" y="2992057"/>
        <a:ext cx="58877" cy="58877"/>
      </dsp:txXfrm>
    </dsp:sp>
    <dsp:sp modelId="{0EC2A0F7-F97E-4542-9434-FA646CA2C15F}">
      <dsp:nvSpPr>
        <dsp:cNvPr id="0" name=""/>
        <dsp:cNvSpPr/>
      </dsp:nvSpPr>
      <dsp:spPr>
        <a:xfrm>
          <a:off x="5252974" y="3065791"/>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10</a:t>
          </a:r>
          <a:endParaRPr lang="fr-BE" sz="3300" kern="1200" dirty="0"/>
        </a:p>
      </dsp:txBody>
      <dsp:txXfrm>
        <a:off x="5268588" y="3081405"/>
        <a:ext cx="1034972" cy="501872"/>
      </dsp:txXfrm>
    </dsp:sp>
    <dsp:sp modelId="{923A8E62-5E0C-4604-8E2E-3ECE5C0ABD61}">
      <dsp:nvSpPr>
        <dsp:cNvPr id="0" name=""/>
        <dsp:cNvSpPr/>
      </dsp:nvSpPr>
      <dsp:spPr>
        <a:xfrm rot="3409921">
          <a:off x="1467564" y="3683746"/>
          <a:ext cx="2222415" cy="17644"/>
        </a:xfrm>
        <a:custGeom>
          <a:avLst/>
          <a:gdLst/>
          <a:ahLst/>
          <a:cxnLst/>
          <a:rect l="0" t="0" r="0" b="0"/>
          <a:pathLst>
            <a:path>
              <a:moveTo>
                <a:pt x="0" y="8822"/>
              </a:moveTo>
              <a:lnTo>
                <a:pt x="2222415" y="88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fr-BE" sz="800" kern="1200"/>
        </a:p>
      </dsp:txBody>
      <dsp:txXfrm>
        <a:off x="2523211" y="3637008"/>
        <a:ext cx="111120" cy="111120"/>
      </dsp:txXfrm>
    </dsp:sp>
    <dsp:sp modelId="{792EB137-8029-449C-8CB5-34A478F3F2C7}">
      <dsp:nvSpPr>
        <dsp:cNvPr id="0" name=""/>
        <dsp:cNvSpPr/>
      </dsp:nvSpPr>
      <dsp:spPr>
        <a:xfrm>
          <a:off x="3186709" y="4356177"/>
          <a:ext cx="1066200" cy="533100"/>
        </a:xfrm>
        <a:prstGeom prst="roundRect">
          <a:avLst>
            <a:gd name="adj" fmla="val 10000"/>
          </a:avLst>
        </a:prstGeom>
        <a:solidFill>
          <a:srgbClr val="D4641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3202323" y="4371791"/>
        <a:ext cx="1034972" cy="501872"/>
      </dsp:txXfrm>
    </dsp:sp>
    <dsp:sp modelId="{D1629500-6479-4B70-A389-7F61B4E5E8EA}">
      <dsp:nvSpPr>
        <dsp:cNvPr id="0" name=""/>
        <dsp:cNvSpPr/>
      </dsp:nvSpPr>
      <dsp:spPr>
        <a:xfrm rot="19553468">
          <a:off x="4149019" y="4275245"/>
          <a:ext cx="1207845" cy="17644"/>
        </a:xfrm>
        <a:custGeom>
          <a:avLst/>
          <a:gdLst/>
          <a:ahLst/>
          <a:cxnLst/>
          <a:rect l="0" t="0" r="0" b="0"/>
          <a:pathLst>
            <a:path>
              <a:moveTo>
                <a:pt x="0" y="8822"/>
              </a:moveTo>
              <a:lnTo>
                <a:pt x="1207845"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2745" y="4253871"/>
        <a:ext cx="60392" cy="60392"/>
      </dsp:txXfrm>
    </dsp:sp>
    <dsp:sp modelId="{86F5B8E3-62F2-4686-919B-332945C6A55F}">
      <dsp:nvSpPr>
        <dsp:cNvPr id="0" name=""/>
        <dsp:cNvSpPr/>
      </dsp:nvSpPr>
      <dsp:spPr>
        <a:xfrm>
          <a:off x="5252974" y="367885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12</a:t>
          </a:r>
          <a:endParaRPr lang="fr-BE" sz="3300" kern="1200" dirty="0"/>
        </a:p>
      </dsp:txBody>
      <dsp:txXfrm>
        <a:off x="5268588" y="3694471"/>
        <a:ext cx="1034972" cy="501872"/>
      </dsp:txXfrm>
    </dsp:sp>
    <dsp:sp modelId="{0021F91F-8EED-4CAC-85EB-558DB00BEBBF}">
      <dsp:nvSpPr>
        <dsp:cNvPr id="0" name=""/>
        <dsp:cNvSpPr/>
      </dsp:nvSpPr>
      <dsp:spPr>
        <a:xfrm rot="21379426">
          <a:off x="4251878" y="4581777"/>
          <a:ext cx="1002126" cy="17644"/>
        </a:xfrm>
        <a:custGeom>
          <a:avLst/>
          <a:gdLst/>
          <a:ahLst/>
          <a:cxnLst/>
          <a:rect l="0" t="0" r="0" b="0"/>
          <a:pathLst>
            <a:path>
              <a:moveTo>
                <a:pt x="0" y="8822"/>
              </a:moveTo>
              <a:lnTo>
                <a:pt x="1002126"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7888" y="4565546"/>
        <a:ext cx="50106" cy="50106"/>
      </dsp:txXfrm>
    </dsp:sp>
    <dsp:sp modelId="{8A408985-D46C-4236-83F9-0C2A46A97863}">
      <dsp:nvSpPr>
        <dsp:cNvPr id="0" name=""/>
        <dsp:cNvSpPr/>
      </dsp:nvSpPr>
      <dsp:spPr>
        <a:xfrm>
          <a:off x="5252974" y="4291922"/>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3</a:t>
          </a:r>
          <a:endParaRPr lang="fr-BE" sz="3300" kern="1200" dirty="0"/>
        </a:p>
      </dsp:txBody>
      <dsp:txXfrm>
        <a:off x="5268588" y="4307536"/>
        <a:ext cx="1034972" cy="501872"/>
      </dsp:txXfrm>
    </dsp:sp>
    <dsp:sp modelId="{8060CA63-2675-4CCC-8BDB-89ABA55D04B0}">
      <dsp:nvSpPr>
        <dsp:cNvPr id="0" name=""/>
        <dsp:cNvSpPr/>
      </dsp:nvSpPr>
      <dsp:spPr>
        <a:xfrm rot="1725414">
          <a:off x="4182564" y="4888310"/>
          <a:ext cx="1140754" cy="17644"/>
        </a:xfrm>
        <a:custGeom>
          <a:avLst/>
          <a:gdLst/>
          <a:ahLst/>
          <a:cxnLst/>
          <a:rect l="0" t="0" r="0" b="0"/>
          <a:pathLst>
            <a:path>
              <a:moveTo>
                <a:pt x="0" y="8822"/>
              </a:moveTo>
              <a:lnTo>
                <a:pt x="1140754" y="88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BE" sz="500" kern="1200"/>
        </a:p>
      </dsp:txBody>
      <dsp:txXfrm>
        <a:off x="4724423" y="4868613"/>
        <a:ext cx="57037" cy="57037"/>
      </dsp:txXfrm>
    </dsp:sp>
    <dsp:sp modelId="{68951F47-A6C2-40BE-8A64-C2D6E497E74C}">
      <dsp:nvSpPr>
        <dsp:cNvPr id="0" name=""/>
        <dsp:cNvSpPr/>
      </dsp:nvSpPr>
      <dsp:spPr>
        <a:xfrm>
          <a:off x="5252974" y="4904987"/>
          <a:ext cx="1066200" cy="5331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fr-FR" sz="3300" kern="1200" dirty="0"/>
            <a:t>5</a:t>
          </a:r>
          <a:endParaRPr lang="fr-BE" sz="3300" kern="1200" dirty="0"/>
        </a:p>
      </dsp:txBody>
      <dsp:txXfrm>
        <a:off x="5268588" y="4920601"/>
        <a:ext cx="1034972" cy="50187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8D3EB8-6AD6-4DF3-B16B-A9E0B517D683}" type="datetimeFigureOut">
              <a:rPr lang="fr-BE" smtClean="0"/>
              <a:t>21-03-24</a:t>
            </a:fld>
            <a:endParaRPr lang="fr-BE"/>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D2A0B0-4FDA-48D8-A9AB-C715A138D155}" type="slidenum">
              <a:rPr lang="fr-BE" smtClean="0"/>
              <a:t>‹N°›</a:t>
            </a:fld>
            <a:endParaRPr lang="fr-BE"/>
          </a:p>
        </p:txBody>
      </p:sp>
    </p:spTree>
    <p:extLst>
      <p:ext uri="{BB962C8B-B14F-4D97-AF65-F5344CB8AC3E}">
        <p14:creationId xmlns:p14="http://schemas.microsoft.com/office/powerpoint/2010/main" val="239597780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gif>
</file>

<file path=ppt/media/image13.png>
</file>

<file path=ppt/media/image14.gif>
</file>

<file path=ppt/media/image15.gif>
</file>

<file path=ppt/media/image2.png>
</file>

<file path=ppt/media/image3.png>
</file>

<file path=ppt/media/image4.png>
</file>

<file path=ppt/media/image5.jpeg>
</file>

<file path=ppt/media/image6.pn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702AF6-C27A-47C0-BCF6-EC35CFE95046}" type="datetimeFigureOut">
              <a:rPr lang="fr-BE" smtClean="0"/>
              <a:t>21-03-24</a:t>
            </a:fld>
            <a:endParaRPr lang="fr-BE"/>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BE"/>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02FF5F-0C64-4FEE-B2DF-F912BCEEA8E0}" type="slidenum">
              <a:rPr lang="fr-BE" smtClean="0"/>
              <a:t>‹N°›</a:t>
            </a:fld>
            <a:endParaRPr lang="fr-BE"/>
          </a:p>
        </p:txBody>
      </p:sp>
    </p:spTree>
    <p:extLst>
      <p:ext uri="{BB962C8B-B14F-4D97-AF65-F5344CB8AC3E}">
        <p14:creationId xmlns:p14="http://schemas.microsoft.com/office/powerpoint/2010/main" val="2757689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A2E52712-542C-4861-8486-8C858B7AC28B}"/>
              </a:ext>
            </a:extLst>
          </p:cNvPr>
          <p:cNvSpPr>
            <a:spLocks noGrp="1"/>
          </p:cNvSpPr>
          <p:nvPr>
            <p:ph type="title"/>
          </p:nvPr>
        </p:nvSpPr>
        <p:spPr>
          <a:xfrm>
            <a:off x="1087581" y="2248912"/>
            <a:ext cx="7886700" cy="1169698"/>
          </a:xfrm>
          <a:prstGeom prst="rect">
            <a:avLst/>
          </a:prstGeom>
        </p:spPr>
        <p:txBody>
          <a:bodyPr/>
          <a:lstStyle>
            <a:lvl1pPr>
              <a:defRPr>
                <a:latin typeface="Arial" panose="020B0604020202020204" pitchFamily="34" charset="0"/>
              </a:defRPr>
            </a:lvl1pPr>
          </a:lstStyle>
          <a:p>
            <a:pPr algn="l"/>
            <a:r>
              <a:rPr lang="fr-FR" sz="4000" b="1">
                <a:solidFill>
                  <a:srgbClr val="2B2B2B"/>
                </a:solidFill>
                <a:latin typeface="Roboto" panose="02000000000000000000" pitchFamily="2" charset="0"/>
              </a:rPr>
              <a:t>Modifiez le style du titre</a:t>
            </a:r>
            <a:endParaRPr lang="fr-BE" sz="4000" b="1" dirty="0">
              <a:solidFill>
                <a:srgbClr val="2B2B2B"/>
              </a:solidFill>
              <a:latin typeface="Roboto" panose="02000000000000000000" pitchFamily="2" charset="0"/>
              <a:ea typeface="Roboto" panose="02000000000000000000" pitchFamily="2" charset="0"/>
            </a:endParaRPr>
          </a:p>
        </p:txBody>
      </p:sp>
      <p:sp>
        <p:nvSpPr>
          <p:cNvPr id="7" name="Ellipse 6">
            <a:extLst>
              <a:ext uri="{FF2B5EF4-FFF2-40B4-BE49-F238E27FC236}">
                <a16:creationId xmlns:a16="http://schemas.microsoft.com/office/drawing/2014/main" id="{6A9EC390-C245-44B2-9757-6A655C8E38EA}"/>
              </a:ext>
            </a:extLst>
          </p:cNvPr>
          <p:cNvSpPr/>
          <p:nvPr userDrawn="1"/>
        </p:nvSpPr>
        <p:spPr>
          <a:xfrm>
            <a:off x="1266825" y="3652838"/>
            <a:ext cx="101699" cy="101699"/>
          </a:xfrm>
          <a:prstGeom prst="ellipse">
            <a:avLst/>
          </a:prstGeom>
          <a:solidFill>
            <a:srgbClr val="C913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dirty="0">
              <a:highlight>
                <a:srgbClr val="FFFF00"/>
              </a:highlight>
              <a:latin typeface="Arial" panose="020B0604020202020204" pitchFamily="34" charset="0"/>
            </a:endParaRPr>
          </a:p>
        </p:txBody>
      </p:sp>
      <p:sp>
        <p:nvSpPr>
          <p:cNvPr id="2" name="Espace réservé du numéro de diapositive 1">
            <a:extLst>
              <a:ext uri="{FF2B5EF4-FFF2-40B4-BE49-F238E27FC236}">
                <a16:creationId xmlns:a16="http://schemas.microsoft.com/office/drawing/2014/main" id="{85B2A0E2-6813-486D-9BFB-68658524FC21}"/>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1060938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Content Placeholder 2"/>
          <p:cNvSpPr>
            <a:spLocks noGrp="1"/>
          </p:cNvSpPr>
          <p:nvPr>
            <p:ph idx="1"/>
          </p:nvPr>
        </p:nvSpPr>
        <p:spPr>
          <a:xfrm>
            <a:off x="318977" y="1898361"/>
            <a:ext cx="8539273" cy="4076412"/>
          </a:xfrm>
          <a:prstGeom prst="rect">
            <a:avLst/>
          </a:prstGeom>
        </p:spPr>
        <p:txBody>
          <a:bodyPr/>
          <a:lstStyle>
            <a:lvl1pPr>
              <a:buClr>
                <a:srgbClr val="C91317"/>
              </a:buClr>
              <a:buSzPct val="200000"/>
              <a:defRPr>
                <a:solidFill>
                  <a:srgbClr val="2B2B2B"/>
                </a:solidFill>
                <a:latin typeface="Arial" panose="020B0604020202020204" pitchFamily="34" charset="0"/>
              </a:defRPr>
            </a:lvl1pPr>
            <a:lvl2pPr>
              <a:buClr>
                <a:srgbClr val="C91317"/>
              </a:buClr>
              <a:buSzPct val="200000"/>
              <a:defRPr>
                <a:solidFill>
                  <a:srgbClr val="2B2B2B"/>
                </a:solidFill>
                <a:latin typeface="Arial" panose="020B0604020202020204" pitchFamily="34" charset="0"/>
              </a:defRPr>
            </a:lvl2pPr>
            <a:lvl3pPr>
              <a:buClr>
                <a:srgbClr val="C91317"/>
              </a:buClr>
              <a:buSzPct val="200000"/>
              <a:defRPr>
                <a:solidFill>
                  <a:srgbClr val="2B2B2B"/>
                </a:solidFill>
                <a:latin typeface="Arial" panose="020B0604020202020204" pitchFamily="34" charset="0"/>
              </a:defRPr>
            </a:lvl3pPr>
            <a:lvl4pPr>
              <a:buClr>
                <a:srgbClr val="C91317"/>
              </a:buClr>
              <a:buSzPct val="200000"/>
              <a:defRPr>
                <a:solidFill>
                  <a:srgbClr val="2B2B2B"/>
                </a:solidFill>
                <a:latin typeface="Arial" panose="020B0604020202020204" pitchFamily="34" charset="0"/>
              </a:defRPr>
            </a:lvl4pPr>
            <a:lvl5pPr>
              <a:buClr>
                <a:srgbClr val="C91317"/>
              </a:buClr>
              <a:buSzPct val="200000"/>
              <a:defRPr>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itre 1">
            <a:extLst>
              <a:ext uri="{FF2B5EF4-FFF2-40B4-BE49-F238E27FC236}">
                <a16:creationId xmlns:a16="http://schemas.microsoft.com/office/drawing/2014/main" id="{C94AA50C-7222-461E-8AD0-4AEDB98C02C6}"/>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10" name="Espace réservé du numéro de diapositive 9">
            <a:extLst>
              <a:ext uri="{FF2B5EF4-FFF2-40B4-BE49-F238E27FC236}">
                <a16:creationId xmlns:a16="http://schemas.microsoft.com/office/drawing/2014/main" id="{6DB69894-CF4A-49E7-AB8A-2E7987C06BC4}"/>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1300281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85750" y="1825625"/>
            <a:ext cx="4094864" cy="4201102"/>
          </a:xfrm>
          <a:prstGeom prst="rect">
            <a:avLst/>
          </a:prstGeom>
        </p:spPr>
        <p:txBody>
          <a:bodyPr/>
          <a:lstStyle>
            <a:lvl1pPr>
              <a:buClr>
                <a:srgbClr val="C91317"/>
              </a:buClr>
              <a:buSzPct val="200000"/>
              <a:defRPr>
                <a:solidFill>
                  <a:srgbClr val="2B2B2B"/>
                </a:solidFill>
                <a:latin typeface="Arial" panose="020B0604020202020204" pitchFamily="34" charset="0"/>
              </a:defRPr>
            </a:lvl1pPr>
            <a:lvl2pPr>
              <a:buClr>
                <a:srgbClr val="C91317"/>
              </a:buClr>
              <a:buSzPct val="200000"/>
              <a:defRPr>
                <a:solidFill>
                  <a:srgbClr val="2B2B2B"/>
                </a:solidFill>
                <a:latin typeface="Arial" panose="020B0604020202020204" pitchFamily="34" charset="0"/>
              </a:defRPr>
            </a:lvl2pPr>
            <a:lvl3pPr>
              <a:buClr>
                <a:srgbClr val="C91317"/>
              </a:buClr>
              <a:buSzPct val="200000"/>
              <a:defRPr>
                <a:solidFill>
                  <a:srgbClr val="2B2B2B"/>
                </a:solidFill>
                <a:latin typeface="Arial" panose="020B0604020202020204" pitchFamily="34" charset="0"/>
              </a:defRPr>
            </a:lvl3pPr>
            <a:lvl4pPr>
              <a:buClr>
                <a:srgbClr val="C91317"/>
              </a:buClr>
              <a:buSzPct val="200000"/>
              <a:defRPr>
                <a:solidFill>
                  <a:srgbClr val="2B2B2B"/>
                </a:solidFill>
                <a:latin typeface="Arial" panose="020B0604020202020204" pitchFamily="34" charset="0"/>
              </a:defRPr>
            </a:lvl4pPr>
            <a:lvl5pPr>
              <a:buClr>
                <a:srgbClr val="C91317"/>
              </a:buClr>
              <a:buSzPct val="200000"/>
              <a:defRPr>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572000" y="1825625"/>
            <a:ext cx="4286250" cy="4201102"/>
          </a:xfrm>
          <a:prstGeom prst="rect">
            <a:avLst/>
          </a:prstGeom>
        </p:spPr>
        <p:txBody>
          <a:bodyPr/>
          <a:lstStyle>
            <a:lvl1pPr>
              <a:buClr>
                <a:srgbClr val="C91317"/>
              </a:buClr>
              <a:buSzPct val="200000"/>
              <a:defRPr>
                <a:solidFill>
                  <a:srgbClr val="2B2B2B"/>
                </a:solidFill>
                <a:latin typeface="Arial" panose="020B0604020202020204" pitchFamily="34" charset="0"/>
              </a:defRPr>
            </a:lvl1pPr>
            <a:lvl2pPr>
              <a:buClr>
                <a:srgbClr val="C91317"/>
              </a:buClr>
              <a:buSzPct val="200000"/>
              <a:defRPr>
                <a:solidFill>
                  <a:srgbClr val="2B2B2B"/>
                </a:solidFill>
                <a:latin typeface="Arial" panose="020B0604020202020204" pitchFamily="34" charset="0"/>
              </a:defRPr>
            </a:lvl2pPr>
            <a:lvl3pPr>
              <a:buClr>
                <a:srgbClr val="C91317"/>
              </a:buClr>
              <a:buSzPct val="200000"/>
              <a:defRPr>
                <a:solidFill>
                  <a:srgbClr val="2B2B2B"/>
                </a:solidFill>
                <a:latin typeface="Arial" panose="020B0604020202020204" pitchFamily="34" charset="0"/>
              </a:defRPr>
            </a:lvl3pPr>
            <a:lvl4pPr>
              <a:buClr>
                <a:srgbClr val="C91317"/>
              </a:buClr>
              <a:buSzPct val="200000"/>
              <a:defRPr>
                <a:solidFill>
                  <a:srgbClr val="2B2B2B"/>
                </a:solidFill>
                <a:latin typeface="Arial" panose="020B0604020202020204" pitchFamily="34" charset="0"/>
              </a:defRPr>
            </a:lvl4pPr>
            <a:lvl5pPr>
              <a:buClr>
                <a:srgbClr val="C91317"/>
              </a:buClr>
              <a:buSzPct val="200000"/>
              <a:defRPr>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itre 1">
            <a:extLst>
              <a:ext uri="{FF2B5EF4-FFF2-40B4-BE49-F238E27FC236}">
                <a16:creationId xmlns:a16="http://schemas.microsoft.com/office/drawing/2014/main" id="{8249BFAD-C788-41B2-BB4B-D7F32CD3D1F4}"/>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2" name="Espace réservé du numéro de diapositive 1">
            <a:extLst>
              <a:ext uri="{FF2B5EF4-FFF2-40B4-BE49-F238E27FC236}">
                <a16:creationId xmlns:a16="http://schemas.microsoft.com/office/drawing/2014/main" id="{A0B86179-DD5C-452E-B116-146F34DEC1BE}"/>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1757577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0500" y="1819386"/>
            <a:ext cx="4094864" cy="778184"/>
          </a:xfrm>
          <a:prstGeom prst="rect">
            <a:avLst/>
          </a:prstGeom>
        </p:spPr>
        <p:txBody>
          <a:bodyPr anchor="b"/>
          <a:lstStyle>
            <a:lvl1pPr marL="0" indent="0">
              <a:buNone/>
              <a:defRPr sz="2100" b="1">
                <a:solidFill>
                  <a:srgbClr val="2B2B2B"/>
                </a:solidFill>
                <a:latin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5" name="Text Placeholder 4"/>
          <p:cNvSpPr>
            <a:spLocks noGrp="1"/>
          </p:cNvSpPr>
          <p:nvPr>
            <p:ph type="body" sz="quarter" idx="3"/>
          </p:nvPr>
        </p:nvSpPr>
        <p:spPr>
          <a:xfrm>
            <a:off x="4571999" y="1819386"/>
            <a:ext cx="4286249" cy="778184"/>
          </a:xfrm>
          <a:prstGeom prst="rect">
            <a:avLst/>
          </a:prstGeom>
        </p:spPr>
        <p:txBody>
          <a:bodyPr anchor="b"/>
          <a:lstStyle>
            <a:lvl1pPr marL="0" indent="0">
              <a:buNone/>
              <a:defRPr sz="2100" b="1">
                <a:solidFill>
                  <a:srgbClr val="2B2B2B"/>
                </a:solidFill>
                <a:latin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7" name="Titre 1">
            <a:extLst>
              <a:ext uri="{FF2B5EF4-FFF2-40B4-BE49-F238E27FC236}">
                <a16:creationId xmlns:a16="http://schemas.microsoft.com/office/drawing/2014/main" id="{C027A339-3B89-4CDB-9455-030617AAC6FD}"/>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8" name="Content Placeholder 2">
            <a:extLst>
              <a:ext uri="{FF2B5EF4-FFF2-40B4-BE49-F238E27FC236}">
                <a16:creationId xmlns:a16="http://schemas.microsoft.com/office/drawing/2014/main" id="{17587D5F-FDBB-4EB1-A522-C7E11E30E6C3}"/>
              </a:ext>
            </a:extLst>
          </p:cNvPr>
          <p:cNvSpPr>
            <a:spLocks noGrp="1"/>
          </p:cNvSpPr>
          <p:nvPr>
            <p:ph sz="half" idx="10"/>
          </p:nvPr>
        </p:nvSpPr>
        <p:spPr>
          <a:xfrm>
            <a:off x="285750" y="2690037"/>
            <a:ext cx="4094864" cy="3336690"/>
          </a:xfrm>
          <a:prstGeom prst="rect">
            <a:avLst/>
          </a:prstGeom>
        </p:spPr>
        <p:txBody>
          <a:bodyPr/>
          <a:lstStyle>
            <a:lvl1pPr>
              <a:buClr>
                <a:srgbClr val="C91317"/>
              </a:buClr>
              <a:buSzPct val="200000"/>
              <a:defRPr>
                <a:solidFill>
                  <a:srgbClr val="2B2B2B"/>
                </a:solidFill>
                <a:latin typeface="Arial" panose="020B0604020202020204" pitchFamily="34" charset="0"/>
              </a:defRPr>
            </a:lvl1pPr>
            <a:lvl2pPr>
              <a:buClr>
                <a:srgbClr val="C91317"/>
              </a:buClr>
              <a:buSzPct val="200000"/>
              <a:defRPr>
                <a:solidFill>
                  <a:srgbClr val="2B2B2B"/>
                </a:solidFill>
                <a:latin typeface="Arial" panose="020B0604020202020204" pitchFamily="34" charset="0"/>
              </a:defRPr>
            </a:lvl2pPr>
            <a:lvl3pPr>
              <a:buClr>
                <a:srgbClr val="C91317"/>
              </a:buClr>
              <a:buSzPct val="200000"/>
              <a:defRPr>
                <a:solidFill>
                  <a:srgbClr val="2B2B2B"/>
                </a:solidFill>
                <a:latin typeface="Arial" panose="020B0604020202020204" pitchFamily="34" charset="0"/>
              </a:defRPr>
            </a:lvl3pPr>
            <a:lvl4pPr>
              <a:buClr>
                <a:srgbClr val="C91317"/>
              </a:buClr>
              <a:buSzPct val="200000"/>
              <a:defRPr>
                <a:solidFill>
                  <a:srgbClr val="2B2B2B"/>
                </a:solidFill>
                <a:latin typeface="Arial" panose="020B0604020202020204" pitchFamily="34" charset="0"/>
              </a:defRPr>
            </a:lvl4pPr>
            <a:lvl5pPr>
              <a:buClr>
                <a:srgbClr val="C91317"/>
              </a:buClr>
              <a:buSzPct val="200000"/>
              <a:defRPr>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9" name="Content Placeholder 3">
            <a:extLst>
              <a:ext uri="{FF2B5EF4-FFF2-40B4-BE49-F238E27FC236}">
                <a16:creationId xmlns:a16="http://schemas.microsoft.com/office/drawing/2014/main" id="{356E0546-6F03-4C97-9834-2DAEDD200602}"/>
              </a:ext>
            </a:extLst>
          </p:cNvPr>
          <p:cNvSpPr>
            <a:spLocks noGrp="1"/>
          </p:cNvSpPr>
          <p:nvPr>
            <p:ph sz="half" idx="2"/>
          </p:nvPr>
        </p:nvSpPr>
        <p:spPr>
          <a:xfrm>
            <a:off x="4572000" y="2690037"/>
            <a:ext cx="4286250" cy="3336690"/>
          </a:xfrm>
          <a:prstGeom prst="rect">
            <a:avLst/>
          </a:prstGeom>
        </p:spPr>
        <p:txBody>
          <a:bodyPr/>
          <a:lstStyle>
            <a:lvl1pPr>
              <a:buClr>
                <a:srgbClr val="C91317"/>
              </a:buClr>
              <a:buSzPct val="200000"/>
              <a:defRPr>
                <a:solidFill>
                  <a:srgbClr val="2B2B2B"/>
                </a:solidFill>
                <a:latin typeface="Arial" panose="020B0604020202020204" pitchFamily="34" charset="0"/>
              </a:defRPr>
            </a:lvl1pPr>
            <a:lvl2pPr>
              <a:buClr>
                <a:srgbClr val="C91317"/>
              </a:buClr>
              <a:buSzPct val="200000"/>
              <a:defRPr>
                <a:solidFill>
                  <a:srgbClr val="2B2B2B"/>
                </a:solidFill>
                <a:latin typeface="Arial" panose="020B0604020202020204" pitchFamily="34" charset="0"/>
              </a:defRPr>
            </a:lvl2pPr>
            <a:lvl3pPr>
              <a:buClr>
                <a:srgbClr val="C91317"/>
              </a:buClr>
              <a:buSzPct val="200000"/>
              <a:defRPr>
                <a:solidFill>
                  <a:srgbClr val="2B2B2B"/>
                </a:solidFill>
                <a:latin typeface="Arial" panose="020B0604020202020204" pitchFamily="34" charset="0"/>
              </a:defRPr>
            </a:lvl3pPr>
            <a:lvl4pPr>
              <a:buClr>
                <a:srgbClr val="C91317"/>
              </a:buClr>
              <a:buSzPct val="200000"/>
              <a:defRPr>
                <a:solidFill>
                  <a:srgbClr val="2B2B2B"/>
                </a:solidFill>
                <a:latin typeface="Arial" panose="020B0604020202020204" pitchFamily="34" charset="0"/>
              </a:defRPr>
            </a:lvl4pPr>
            <a:lvl5pPr>
              <a:buClr>
                <a:srgbClr val="C91317"/>
              </a:buClr>
              <a:buSzPct val="200000"/>
              <a:defRPr>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2" name="Espace réservé du numéro de diapositive 1">
            <a:extLst>
              <a:ext uri="{FF2B5EF4-FFF2-40B4-BE49-F238E27FC236}">
                <a16:creationId xmlns:a16="http://schemas.microsoft.com/office/drawing/2014/main" id="{33381CD9-00CC-417F-9EA9-ACF2A1414A45}"/>
              </a:ext>
            </a:extLst>
          </p:cNvPr>
          <p:cNvSpPr>
            <a:spLocks noGrp="1"/>
          </p:cNvSpPr>
          <p:nvPr>
            <p:ph type="sldNum" sz="quarter" idx="11"/>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3046532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C00A9C74-3B0E-442F-9551-373DA2D7AA57}"/>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2" name="Espace réservé du numéro de diapositive 1">
            <a:extLst>
              <a:ext uri="{FF2B5EF4-FFF2-40B4-BE49-F238E27FC236}">
                <a16:creationId xmlns:a16="http://schemas.microsoft.com/office/drawing/2014/main" id="{8CF80F7D-B5F8-4569-9F90-3912FF9870B1}"/>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3728852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13B3F24F-F9CE-48E5-8E78-0EAD4E00D7A2}"/>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1217710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84020" y="1756064"/>
            <a:ext cx="3294999" cy="4112924"/>
          </a:xfrm>
          <a:prstGeom prst="rect">
            <a:avLst/>
          </a:prstGeom>
        </p:spPr>
        <p:txBody>
          <a:bodyPr/>
          <a:lstStyle>
            <a:lvl1pPr marL="0" indent="0">
              <a:buNone/>
              <a:defRPr sz="1600" b="1">
                <a:solidFill>
                  <a:srgbClr val="2B2B2B"/>
                </a:solidFill>
                <a:latin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9" name="Content Placeholder 3"/>
          <p:cNvSpPr>
            <a:spLocks noGrp="1"/>
          </p:cNvSpPr>
          <p:nvPr>
            <p:ph sz="half" idx="10"/>
          </p:nvPr>
        </p:nvSpPr>
        <p:spPr>
          <a:xfrm>
            <a:off x="3782292" y="1756065"/>
            <a:ext cx="5077688" cy="4112924"/>
          </a:xfrm>
          <a:prstGeom prst="rect">
            <a:avLst/>
          </a:prstGeom>
        </p:spPr>
        <p:txBody>
          <a:bodyPr/>
          <a:lstStyle>
            <a:lvl1pPr>
              <a:buClr>
                <a:srgbClr val="C91317"/>
              </a:buClr>
              <a:buSzPct val="200000"/>
              <a:defRPr sz="1800">
                <a:solidFill>
                  <a:srgbClr val="2B2B2B"/>
                </a:solidFill>
                <a:latin typeface="Arial" panose="020B0604020202020204" pitchFamily="34" charset="0"/>
              </a:defRPr>
            </a:lvl1pPr>
            <a:lvl2pPr>
              <a:buClr>
                <a:srgbClr val="C91317"/>
              </a:buClr>
              <a:buSzPct val="200000"/>
              <a:defRPr sz="1600">
                <a:solidFill>
                  <a:srgbClr val="2B2B2B"/>
                </a:solidFill>
                <a:latin typeface="Arial" panose="020B0604020202020204" pitchFamily="34" charset="0"/>
              </a:defRPr>
            </a:lvl2pPr>
            <a:lvl3pPr>
              <a:buClr>
                <a:srgbClr val="C91317"/>
              </a:buClr>
              <a:buSzPct val="200000"/>
              <a:defRPr sz="1600">
                <a:solidFill>
                  <a:srgbClr val="2B2B2B"/>
                </a:solidFill>
                <a:latin typeface="Arial" panose="020B0604020202020204" pitchFamily="34" charset="0"/>
              </a:defRPr>
            </a:lvl3pPr>
            <a:lvl4pPr>
              <a:buClr>
                <a:srgbClr val="C91317"/>
              </a:buClr>
              <a:buSzPct val="200000"/>
              <a:defRPr sz="1600">
                <a:solidFill>
                  <a:srgbClr val="2B2B2B"/>
                </a:solidFill>
                <a:latin typeface="Arial" panose="020B0604020202020204" pitchFamily="34" charset="0"/>
              </a:defRPr>
            </a:lvl4pPr>
            <a:lvl5pPr>
              <a:buClr>
                <a:srgbClr val="C91317"/>
              </a:buClr>
              <a:buSzPct val="200000"/>
              <a:defRPr sz="1400">
                <a:solidFill>
                  <a:srgbClr val="2B2B2B"/>
                </a:solidFill>
                <a:latin typeface="Arial" panose="020B0604020202020204" pitchFamily="34" charset="0"/>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itre 1">
            <a:extLst>
              <a:ext uri="{FF2B5EF4-FFF2-40B4-BE49-F238E27FC236}">
                <a16:creationId xmlns:a16="http://schemas.microsoft.com/office/drawing/2014/main" id="{B723936F-B140-4856-8235-EC2D80F47512}"/>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2" name="Espace réservé du numéro de diapositive 1">
            <a:extLst>
              <a:ext uri="{FF2B5EF4-FFF2-40B4-BE49-F238E27FC236}">
                <a16:creationId xmlns:a16="http://schemas.microsoft.com/office/drawing/2014/main" id="{81B9BBB8-6FF0-4B19-ABA7-E48EDDA4C815}"/>
              </a:ext>
            </a:extLst>
          </p:cNvPr>
          <p:cNvSpPr>
            <a:spLocks noGrp="1"/>
          </p:cNvSpPr>
          <p:nvPr>
            <p:ph type="sldNum" sz="quarter" idx="11"/>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1304431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286000" y="1776845"/>
            <a:ext cx="6572250" cy="4084206"/>
          </a:xfrm>
          <a:prstGeom prst="rect">
            <a:avLst/>
          </a:prstGeom>
        </p:spPr>
        <p:txBody>
          <a:bodyPr anchor="t"/>
          <a:lstStyle>
            <a:lvl1pPr marL="0" indent="0">
              <a:buNone/>
              <a:defRPr sz="1400" i="0">
                <a:solidFill>
                  <a:schemeClr val="bg2">
                    <a:lumMod val="75000"/>
                  </a:schemeClr>
                </a:solidFill>
                <a:latin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285751" y="1776845"/>
            <a:ext cx="1885950" cy="4092143"/>
          </a:xfrm>
          <a:prstGeom prst="rect">
            <a:avLst/>
          </a:prstGeom>
        </p:spPr>
        <p:txBody>
          <a:bodyPr/>
          <a:lstStyle>
            <a:lvl1pPr marL="0" indent="0" algn="l">
              <a:buNone/>
              <a:defRPr sz="1600" b="1">
                <a:solidFill>
                  <a:srgbClr val="2B2B2B"/>
                </a:solidFill>
                <a:latin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Titre 1">
            <a:extLst>
              <a:ext uri="{FF2B5EF4-FFF2-40B4-BE49-F238E27FC236}">
                <a16:creationId xmlns:a16="http://schemas.microsoft.com/office/drawing/2014/main" id="{F43EE628-A185-4A6D-BE88-14EFD8F490C6}"/>
              </a:ext>
            </a:extLst>
          </p:cNvPr>
          <p:cNvSpPr>
            <a:spLocks noGrp="1"/>
          </p:cNvSpPr>
          <p:nvPr>
            <p:ph type="title"/>
          </p:nvPr>
        </p:nvSpPr>
        <p:spPr>
          <a:xfrm>
            <a:off x="4572000" y="228600"/>
            <a:ext cx="4286249" cy="962247"/>
          </a:xfrm>
          <a:prstGeom prst="rect">
            <a:avLst/>
          </a:prstGeom>
        </p:spPr>
        <p:txBody>
          <a:bodyPr/>
          <a:lstStyle>
            <a:lvl1pPr>
              <a:defRPr>
                <a:latin typeface="Arial" panose="020B0604020202020204" pitchFamily="34" charset="0"/>
              </a:defRPr>
            </a:lvl1pPr>
          </a:lstStyle>
          <a:p>
            <a:r>
              <a:rPr lang="fr-FR" sz="2500">
                <a:solidFill>
                  <a:srgbClr val="2B2B2B"/>
                </a:solidFill>
                <a:latin typeface="Roboto "/>
              </a:rPr>
              <a:t>Modifiez le style du titre</a:t>
            </a:r>
            <a:endParaRPr lang="fr-BE" sz="2500" dirty="0">
              <a:solidFill>
                <a:srgbClr val="2B2B2B"/>
              </a:solidFill>
              <a:latin typeface="Roboto "/>
            </a:endParaRPr>
          </a:p>
        </p:txBody>
      </p:sp>
      <p:sp>
        <p:nvSpPr>
          <p:cNvPr id="2" name="Espace réservé du numéro de diapositive 1">
            <a:extLst>
              <a:ext uri="{FF2B5EF4-FFF2-40B4-BE49-F238E27FC236}">
                <a16:creationId xmlns:a16="http://schemas.microsoft.com/office/drawing/2014/main" id="{6B18CF9C-FA09-400B-8A6D-3B4F71D1C4F7}"/>
              </a:ext>
            </a:extLst>
          </p:cNvPr>
          <p:cNvSpPr>
            <a:spLocks noGrp="1"/>
          </p:cNvSpPr>
          <p:nvPr>
            <p:ph type="sldNum" sz="quarter" idx="10"/>
          </p:nvPr>
        </p:nvSpPr>
        <p:spPr/>
        <p:txBody>
          <a:bodyPr/>
          <a:lstStyle/>
          <a:p>
            <a:fld id="{26DF9506-C750-44C3-8E12-610AD4C8F1FD}" type="slidenum">
              <a:rPr lang="fr-BE" smtClean="0"/>
              <a:t>‹N°›</a:t>
            </a:fld>
            <a:endParaRPr lang="fr-BE"/>
          </a:p>
        </p:txBody>
      </p:sp>
    </p:spTree>
    <p:extLst>
      <p:ext uri="{BB962C8B-B14F-4D97-AF65-F5344CB8AC3E}">
        <p14:creationId xmlns:p14="http://schemas.microsoft.com/office/powerpoint/2010/main" val="635799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5142E7-FD62-4A3B-BA3B-F57F13E802DB}"/>
              </a:ext>
            </a:extLst>
          </p:cNvPr>
          <p:cNvSpPr>
            <a:spLocks noGrp="1"/>
          </p:cNvSpPr>
          <p:nvPr>
            <p:ph type="title"/>
          </p:nvPr>
        </p:nvSpPr>
        <p:spPr/>
        <p:txBody>
          <a:bodyPr/>
          <a:lstStyle/>
          <a:p>
            <a:r>
              <a:rPr lang="fr-FR"/>
              <a:t>Modifiez le style du titre</a:t>
            </a:r>
            <a:endParaRPr lang="fr-BE"/>
          </a:p>
        </p:txBody>
      </p:sp>
      <p:sp>
        <p:nvSpPr>
          <p:cNvPr id="3" name="Espace réservé du numéro de diapositive 2">
            <a:extLst>
              <a:ext uri="{FF2B5EF4-FFF2-40B4-BE49-F238E27FC236}">
                <a16:creationId xmlns:a16="http://schemas.microsoft.com/office/drawing/2014/main" id="{68CDE9CF-4445-4195-AB8F-98D37C850DD6}"/>
              </a:ext>
            </a:extLst>
          </p:cNvPr>
          <p:cNvSpPr>
            <a:spLocks noGrp="1"/>
          </p:cNvSpPr>
          <p:nvPr>
            <p:ph type="sldNum" sz="quarter" idx="10"/>
          </p:nvPr>
        </p:nvSpPr>
        <p:spPr/>
        <p:txBody>
          <a:bodyPr/>
          <a:lstStyle/>
          <a:p>
            <a:fld id="{26DF9506-C750-44C3-8E12-610AD4C8F1FD}" type="slidenum">
              <a:rPr lang="fr-BE" smtClean="0"/>
              <a:t>‹N°›</a:t>
            </a:fld>
            <a:endParaRPr lang="fr-BE"/>
          </a:p>
        </p:txBody>
      </p:sp>
      <p:sp>
        <p:nvSpPr>
          <p:cNvPr id="5" name="Espace réservé du texte 4">
            <a:extLst>
              <a:ext uri="{FF2B5EF4-FFF2-40B4-BE49-F238E27FC236}">
                <a16:creationId xmlns:a16="http://schemas.microsoft.com/office/drawing/2014/main" id="{F17093D8-5537-49FE-9E58-DD113F96AAD1}"/>
              </a:ext>
            </a:extLst>
          </p:cNvPr>
          <p:cNvSpPr>
            <a:spLocks noGrp="1"/>
          </p:cNvSpPr>
          <p:nvPr>
            <p:ph type="body" sz="quarter" idx="11"/>
          </p:nvPr>
        </p:nvSpPr>
        <p:spPr>
          <a:xfrm>
            <a:off x="1085850" y="3109912"/>
            <a:ext cx="5553075" cy="638175"/>
          </a:xfrm>
          <a:prstGeom prst="rect">
            <a:avLst/>
          </a:prstGeo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Tree>
    <p:extLst>
      <p:ext uri="{BB962C8B-B14F-4D97-AF65-F5344CB8AC3E}">
        <p14:creationId xmlns:p14="http://schemas.microsoft.com/office/powerpoint/2010/main" val="3401209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t="-1000" b="-1000"/>
          </a:stretch>
        </a:blip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8DBFD8E-0DC8-4C60-850D-B6271FE2C997}"/>
              </a:ext>
            </a:extLst>
          </p:cNvPr>
          <p:cNvSpPr>
            <a:spLocks noGrp="1"/>
          </p:cNvSpPr>
          <p:nvPr>
            <p:ph type="title"/>
          </p:nvPr>
        </p:nvSpPr>
        <p:spPr>
          <a:xfrm>
            <a:off x="1085850" y="2103437"/>
            <a:ext cx="78867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numéro de diapositive 2">
            <a:extLst>
              <a:ext uri="{FF2B5EF4-FFF2-40B4-BE49-F238E27FC236}">
                <a16:creationId xmlns:a16="http://schemas.microsoft.com/office/drawing/2014/main" id="{4A10DA80-EF2E-4A94-8BB7-3A6AF98E46B2}"/>
              </a:ext>
            </a:extLst>
          </p:cNvPr>
          <p:cNvSpPr>
            <a:spLocks noGrp="1"/>
          </p:cNvSpPr>
          <p:nvPr>
            <p:ph type="sldNum" sz="quarter" idx="4"/>
          </p:nvPr>
        </p:nvSpPr>
        <p:spPr>
          <a:xfrm>
            <a:off x="6848475" y="6080125"/>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DF9506-C750-44C3-8E12-610AD4C8F1FD}" type="slidenum">
              <a:rPr lang="fr-BE" smtClean="0"/>
              <a:t>‹N°›</a:t>
            </a:fld>
            <a:endParaRPr lang="fr-BE"/>
          </a:p>
        </p:txBody>
      </p:sp>
    </p:spTree>
    <p:extLst>
      <p:ext uri="{BB962C8B-B14F-4D97-AF65-F5344CB8AC3E}">
        <p14:creationId xmlns:p14="http://schemas.microsoft.com/office/powerpoint/2010/main" val="2846317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70" r:id="rId8"/>
    <p:sldLayoutId id="2147483671" r:id="rId9"/>
  </p:sldLayoutIdLst>
  <p:hf hdr="0" ftr="0" dt="0"/>
  <p:txStyles>
    <p:titleStyle>
      <a:lvl1pPr algn="l" defTabSz="914400" rtl="0" eaLnBrk="1" latinLnBrk="0" hangingPunct="1">
        <a:lnSpc>
          <a:spcPct val="90000"/>
        </a:lnSpc>
        <a:spcBef>
          <a:spcPct val="0"/>
        </a:spcBef>
        <a:buNone/>
        <a:defRPr sz="3500" kern="1200">
          <a:solidFill>
            <a:schemeClr val="tx1"/>
          </a:solidFill>
          <a:latin typeface="Roboto Condensed" panose="02000000000000000000" pitchFamily="2" charset="0"/>
          <a:ea typeface="Roboto Condensed"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Roboto Condensed" panose="02000000000000000000" pitchFamily="2" charset="0"/>
          <a:ea typeface="Roboto Condensed"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Roboto Condensed" panose="02000000000000000000" pitchFamily="2" charset="0"/>
          <a:ea typeface="Roboto Condensed"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Condensed" panose="02000000000000000000" pitchFamily="2" charset="0"/>
          <a:ea typeface="Roboto Condensed"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Condensed" panose="02000000000000000000" pitchFamily="2" charset="0"/>
          <a:ea typeface="Roboto Condensed"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Roboto Condensed" panose="02000000000000000000" pitchFamily="2" charset="0"/>
          <a:ea typeface="Roboto Condensed"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1.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75EA5D-AC64-41C5-A86A-8CEC6C3E3898}"/>
              </a:ext>
            </a:extLst>
          </p:cNvPr>
          <p:cNvSpPr>
            <a:spLocks noGrp="1"/>
          </p:cNvSpPr>
          <p:nvPr>
            <p:ph type="title"/>
          </p:nvPr>
        </p:nvSpPr>
        <p:spPr>
          <a:xfrm>
            <a:off x="1087581" y="2248912"/>
            <a:ext cx="7886700" cy="1062699"/>
          </a:xfrm>
        </p:spPr>
        <p:txBody>
          <a:bodyPr>
            <a:normAutofit/>
          </a:bodyPr>
          <a:lstStyle/>
          <a:p>
            <a:r>
              <a:rPr lang="fr-FR" sz="4400" dirty="0"/>
              <a:t>Algorithmique</a:t>
            </a:r>
            <a:endParaRPr lang="fr-BE" sz="4400" dirty="0"/>
          </a:p>
        </p:txBody>
      </p:sp>
      <p:sp>
        <p:nvSpPr>
          <p:cNvPr id="3" name="ZoneTexte 2">
            <a:extLst>
              <a:ext uri="{FF2B5EF4-FFF2-40B4-BE49-F238E27FC236}">
                <a16:creationId xmlns:a16="http://schemas.microsoft.com/office/drawing/2014/main" id="{DB893DFD-C04B-4489-8111-E1C33A2FF174}"/>
              </a:ext>
            </a:extLst>
          </p:cNvPr>
          <p:cNvSpPr txBox="1"/>
          <p:nvPr/>
        </p:nvSpPr>
        <p:spPr>
          <a:xfrm>
            <a:off x="1573427" y="3505200"/>
            <a:ext cx="7400854" cy="646331"/>
          </a:xfrm>
          <a:prstGeom prst="rect">
            <a:avLst/>
          </a:prstGeom>
          <a:noFill/>
        </p:spPr>
        <p:txBody>
          <a:bodyPr wrap="square" rtlCol="0">
            <a:spAutoFit/>
          </a:bodyPr>
          <a:lstStyle/>
          <a:p>
            <a:r>
              <a:rPr lang="fr-FR" dirty="0">
                <a:solidFill>
                  <a:schemeClr val="bg1">
                    <a:lumMod val="50000"/>
                  </a:schemeClr>
                </a:solidFill>
              </a:rPr>
              <a:t>BA1 Informatique</a:t>
            </a:r>
          </a:p>
          <a:p>
            <a:r>
              <a:rPr lang="fr-FR" dirty="0">
                <a:solidFill>
                  <a:schemeClr val="bg1">
                    <a:lumMod val="50000"/>
                  </a:schemeClr>
                </a:solidFill>
              </a:rPr>
              <a:t>Johan </a:t>
            </a:r>
            <a:r>
              <a:rPr lang="fr-FR" dirty="0" err="1">
                <a:solidFill>
                  <a:schemeClr val="bg1">
                    <a:lumMod val="50000"/>
                  </a:schemeClr>
                </a:solidFill>
              </a:rPr>
              <a:t>Depréter</a:t>
            </a:r>
            <a:r>
              <a:rPr lang="fr-FR" dirty="0">
                <a:solidFill>
                  <a:schemeClr val="bg1">
                    <a:lumMod val="50000"/>
                  </a:schemeClr>
                </a:solidFill>
              </a:rPr>
              <a:t> – johan.depreter@heh.be</a:t>
            </a:r>
            <a:endParaRPr lang="fr-BE" dirty="0">
              <a:solidFill>
                <a:schemeClr val="bg1">
                  <a:lumMod val="50000"/>
                </a:schemeClr>
              </a:solidFill>
            </a:endParaRPr>
          </a:p>
        </p:txBody>
      </p:sp>
      <p:sp>
        <p:nvSpPr>
          <p:cNvPr id="4" name="Espace réservé du numéro de diapositive 3">
            <a:extLst>
              <a:ext uri="{FF2B5EF4-FFF2-40B4-BE49-F238E27FC236}">
                <a16:creationId xmlns:a16="http://schemas.microsoft.com/office/drawing/2014/main" id="{483B3C02-371C-4836-9681-7DD0EFCB39DF}"/>
              </a:ext>
            </a:extLst>
          </p:cNvPr>
          <p:cNvSpPr>
            <a:spLocks noGrp="1"/>
          </p:cNvSpPr>
          <p:nvPr>
            <p:ph type="sldNum" sz="quarter" idx="10"/>
          </p:nvPr>
        </p:nvSpPr>
        <p:spPr/>
        <p:txBody>
          <a:bodyPr/>
          <a:lstStyle/>
          <a:p>
            <a:fld id="{26DF9506-C750-44C3-8E12-610AD4C8F1FD}" type="slidenum">
              <a:rPr lang="fr-BE" smtClean="0"/>
              <a:t>1</a:t>
            </a:fld>
            <a:endParaRPr lang="fr-BE"/>
          </a:p>
        </p:txBody>
      </p:sp>
    </p:spTree>
    <p:extLst>
      <p:ext uri="{BB962C8B-B14F-4D97-AF65-F5344CB8AC3E}">
        <p14:creationId xmlns:p14="http://schemas.microsoft.com/office/powerpoint/2010/main" val="3833587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58F4AB2A-77BC-EF06-B022-B4BB52230C5B}"/>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DEFB7E7C-A265-7EEA-26AC-B53BA176A527}"/>
              </a:ext>
            </a:extLst>
          </p:cNvPr>
          <p:cNvSpPr>
            <a:spLocks noGrp="1"/>
          </p:cNvSpPr>
          <p:nvPr>
            <p:ph type="sldNum" sz="quarter" idx="10"/>
          </p:nvPr>
        </p:nvSpPr>
        <p:spPr/>
        <p:txBody>
          <a:bodyPr/>
          <a:lstStyle/>
          <a:p>
            <a:fld id="{26DF9506-C750-44C3-8E12-610AD4C8F1FD}" type="slidenum">
              <a:rPr lang="fr-BE" smtClean="0"/>
              <a:t>10</a:t>
            </a:fld>
            <a:endParaRPr lang="fr-BE"/>
          </a:p>
        </p:txBody>
      </p:sp>
      <p:sp>
        <p:nvSpPr>
          <p:cNvPr id="5" name="Espace réservé du contenu 4">
            <a:extLst>
              <a:ext uri="{FF2B5EF4-FFF2-40B4-BE49-F238E27FC236}">
                <a16:creationId xmlns:a16="http://schemas.microsoft.com/office/drawing/2014/main" id="{89E33BAD-AA3D-AA4B-9A7D-04FE9126A593}"/>
              </a:ext>
            </a:extLst>
          </p:cNvPr>
          <p:cNvSpPr>
            <a:spLocks noGrp="1"/>
          </p:cNvSpPr>
          <p:nvPr>
            <p:ph idx="1"/>
          </p:nvPr>
        </p:nvSpPr>
        <p:spPr/>
        <p:txBody>
          <a:bodyPr/>
          <a:lstStyle/>
          <a:p>
            <a:r>
              <a:rPr lang="fr-FR" dirty="0"/>
              <a:t>Le joueur est appelé joueur maximisant</a:t>
            </a:r>
          </a:p>
          <a:p>
            <a:endParaRPr lang="fr-FR" dirty="0"/>
          </a:p>
          <a:p>
            <a:r>
              <a:rPr lang="fr-FR" dirty="0"/>
              <a:t>L’opposant est appelé joueur minimisant</a:t>
            </a:r>
          </a:p>
          <a:p>
            <a:endParaRPr lang="fr-FR" dirty="0"/>
          </a:p>
          <a:p>
            <a:r>
              <a:rPr lang="fr-FR" dirty="0"/>
              <a:t>Pseudo-code :</a:t>
            </a:r>
          </a:p>
          <a:p>
            <a:endParaRPr lang="fr-BE" dirty="0"/>
          </a:p>
        </p:txBody>
      </p:sp>
      <p:pic>
        <p:nvPicPr>
          <p:cNvPr id="7" name="Image 6">
            <a:extLst>
              <a:ext uri="{FF2B5EF4-FFF2-40B4-BE49-F238E27FC236}">
                <a16:creationId xmlns:a16="http://schemas.microsoft.com/office/drawing/2014/main" id="{5280ABBF-CBB6-901F-731B-AEE8D177C108}"/>
              </a:ext>
            </a:extLst>
          </p:cNvPr>
          <p:cNvPicPr>
            <a:picLocks noChangeAspect="1"/>
          </p:cNvPicPr>
          <p:nvPr/>
        </p:nvPicPr>
        <p:blipFill>
          <a:blip r:embed="rId2"/>
          <a:stretch>
            <a:fillRect/>
          </a:stretch>
        </p:blipFill>
        <p:spPr>
          <a:xfrm>
            <a:off x="2665562" y="3523399"/>
            <a:ext cx="4627785" cy="3106001"/>
          </a:xfrm>
          <a:prstGeom prst="rect">
            <a:avLst/>
          </a:prstGeom>
        </p:spPr>
      </p:pic>
    </p:spTree>
    <p:extLst>
      <p:ext uri="{BB962C8B-B14F-4D97-AF65-F5344CB8AC3E}">
        <p14:creationId xmlns:p14="http://schemas.microsoft.com/office/powerpoint/2010/main" val="378053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11</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96902E3A-B1B7-D4A2-4FF8-3FD7BC669B3B}"/>
              </a:ext>
            </a:extLst>
          </p:cNvPr>
          <p:cNvSpPr txBox="1"/>
          <p:nvPr/>
        </p:nvSpPr>
        <p:spPr>
          <a:xfrm>
            <a:off x="319086" y="1190847"/>
            <a:ext cx="1789272" cy="369332"/>
          </a:xfrm>
          <a:prstGeom prst="rect">
            <a:avLst/>
          </a:prstGeom>
          <a:noFill/>
        </p:spPr>
        <p:txBody>
          <a:bodyPr wrap="none" rtlCol="0">
            <a:spAutoFit/>
          </a:bodyPr>
          <a:lstStyle/>
          <a:p>
            <a:r>
              <a:rPr lang="fr-FR" dirty="0"/>
              <a:t>Développement</a:t>
            </a:r>
            <a:endParaRPr lang="fr-BE" dirty="0"/>
          </a:p>
        </p:txBody>
      </p:sp>
    </p:spTree>
    <p:extLst>
      <p:ext uri="{BB962C8B-B14F-4D97-AF65-F5344CB8AC3E}">
        <p14:creationId xmlns:p14="http://schemas.microsoft.com/office/powerpoint/2010/main" val="3890640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12</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3150152946"/>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ZoneTexte 10">
            <a:extLst>
              <a:ext uri="{FF2B5EF4-FFF2-40B4-BE49-F238E27FC236}">
                <a16:creationId xmlns:a16="http://schemas.microsoft.com/office/drawing/2014/main" id="{74895338-E098-D250-9565-82BF29DCEE91}"/>
              </a:ext>
            </a:extLst>
          </p:cNvPr>
          <p:cNvSpPr txBox="1"/>
          <p:nvPr/>
        </p:nvSpPr>
        <p:spPr>
          <a:xfrm>
            <a:off x="319086" y="1190847"/>
            <a:ext cx="1252266" cy="369332"/>
          </a:xfrm>
          <a:prstGeom prst="rect">
            <a:avLst/>
          </a:prstGeom>
          <a:noFill/>
        </p:spPr>
        <p:txBody>
          <a:bodyPr wrap="none" rtlCol="0">
            <a:spAutoFit/>
          </a:bodyPr>
          <a:lstStyle/>
          <a:p>
            <a:r>
              <a:rPr lang="fr-FR" dirty="0"/>
              <a:t>Evaluation</a:t>
            </a:r>
            <a:endParaRPr lang="fr-BE" dirty="0"/>
          </a:p>
        </p:txBody>
      </p:sp>
    </p:spTree>
    <p:extLst>
      <p:ext uri="{BB962C8B-B14F-4D97-AF65-F5344CB8AC3E}">
        <p14:creationId xmlns:p14="http://schemas.microsoft.com/office/powerpoint/2010/main" val="1758141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13</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2178722311"/>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6F7C9138-1CA1-F73D-159A-CACD5DB3CD97}"/>
              </a:ext>
            </a:extLst>
          </p:cNvPr>
          <p:cNvSpPr txBox="1"/>
          <p:nvPr/>
        </p:nvSpPr>
        <p:spPr>
          <a:xfrm>
            <a:off x="319086" y="1190847"/>
            <a:ext cx="2755883" cy="369332"/>
          </a:xfrm>
          <a:prstGeom prst="rect">
            <a:avLst/>
          </a:prstGeom>
          <a:noFill/>
        </p:spPr>
        <p:txBody>
          <a:bodyPr wrap="none" rtlCol="0">
            <a:spAutoFit/>
          </a:bodyPr>
          <a:lstStyle/>
          <a:p>
            <a:r>
              <a:rPr lang="fr-FR" dirty="0"/>
              <a:t>Récupération (Opposant)</a:t>
            </a:r>
            <a:endParaRPr lang="fr-BE" dirty="0"/>
          </a:p>
        </p:txBody>
      </p:sp>
      <p:sp>
        <p:nvSpPr>
          <p:cNvPr id="5" name="ZoneTexte 4">
            <a:extLst>
              <a:ext uri="{FF2B5EF4-FFF2-40B4-BE49-F238E27FC236}">
                <a16:creationId xmlns:a16="http://schemas.microsoft.com/office/drawing/2014/main" id="{E17D4782-B0C3-F1B8-40D6-6B614DF7409A}"/>
              </a:ext>
            </a:extLst>
          </p:cNvPr>
          <p:cNvSpPr txBox="1"/>
          <p:nvPr/>
        </p:nvSpPr>
        <p:spPr>
          <a:xfrm>
            <a:off x="4848046" y="5482487"/>
            <a:ext cx="570990" cy="369332"/>
          </a:xfrm>
          <a:prstGeom prst="rect">
            <a:avLst/>
          </a:prstGeom>
          <a:noFill/>
        </p:spPr>
        <p:txBody>
          <a:bodyPr wrap="none" rtlCol="0">
            <a:spAutoFit/>
          </a:bodyPr>
          <a:lstStyle/>
          <a:p>
            <a:r>
              <a:rPr lang="fr-FR" dirty="0"/>
              <a:t>Min</a:t>
            </a:r>
            <a:endParaRPr lang="fr-BE" dirty="0"/>
          </a:p>
        </p:txBody>
      </p:sp>
    </p:spTree>
    <p:extLst>
      <p:ext uri="{BB962C8B-B14F-4D97-AF65-F5344CB8AC3E}">
        <p14:creationId xmlns:p14="http://schemas.microsoft.com/office/powerpoint/2010/main" val="3326937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14</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1587450396"/>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D225ABA5-84A9-117E-E2AB-472CEA7C679C}"/>
              </a:ext>
            </a:extLst>
          </p:cNvPr>
          <p:cNvSpPr txBox="1"/>
          <p:nvPr/>
        </p:nvSpPr>
        <p:spPr>
          <a:xfrm>
            <a:off x="319086" y="1190847"/>
            <a:ext cx="1252266" cy="369332"/>
          </a:xfrm>
          <a:prstGeom prst="rect">
            <a:avLst/>
          </a:prstGeom>
          <a:noFill/>
        </p:spPr>
        <p:txBody>
          <a:bodyPr wrap="none" rtlCol="0">
            <a:spAutoFit/>
          </a:bodyPr>
          <a:lstStyle/>
          <a:p>
            <a:r>
              <a:rPr lang="fr-FR" dirty="0"/>
              <a:t>Evaluation</a:t>
            </a:r>
            <a:endParaRPr lang="fr-BE" dirty="0"/>
          </a:p>
        </p:txBody>
      </p:sp>
    </p:spTree>
    <p:extLst>
      <p:ext uri="{BB962C8B-B14F-4D97-AF65-F5344CB8AC3E}">
        <p14:creationId xmlns:p14="http://schemas.microsoft.com/office/powerpoint/2010/main" val="35749822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15</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2639913833"/>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D9D6CD17-EC6D-DFB4-4BEC-6680484DE2F1}"/>
              </a:ext>
            </a:extLst>
          </p:cNvPr>
          <p:cNvSpPr txBox="1"/>
          <p:nvPr/>
        </p:nvSpPr>
        <p:spPr>
          <a:xfrm>
            <a:off x="319086" y="1190847"/>
            <a:ext cx="2755883" cy="369332"/>
          </a:xfrm>
          <a:prstGeom prst="rect">
            <a:avLst/>
          </a:prstGeom>
          <a:noFill/>
        </p:spPr>
        <p:txBody>
          <a:bodyPr wrap="none" rtlCol="0">
            <a:spAutoFit/>
          </a:bodyPr>
          <a:lstStyle/>
          <a:p>
            <a:r>
              <a:rPr lang="fr-FR" dirty="0"/>
              <a:t>Récupération (Opposant)</a:t>
            </a:r>
            <a:endParaRPr lang="fr-BE" dirty="0"/>
          </a:p>
        </p:txBody>
      </p:sp>
      <p:sp>
        <p:nvSpPr>
          <p:cNvPr id="5" name="ZoneTexte 4">
            <a:extLst>
              <a:ext uri="{FF2B5EF4-FFF2-40B4-BE49-F238E27FC236}">
                <a16:creationId xmlns:a16="http://schemas.microsoft.com/office/drawing/2014/main" id="{F8AB33C8-F3AB-FC0C-4D84-B00427B58EE3}"/>
              </a:ext>
            </a:extLst>
          </p:cNvPr>
          <p:cNvSpPr txBox="1"/>
          <p:nvPr/>
        </p:nvSpPr>
        <p:spPr>
          <a:xfrm>
            <a:off x="4718649" y="3244334"/>
            <a:ext cx="570990" cy="369332"/>
          </a:xfrm>
          <a:prstGeom prst="rect">
            <a:avLst/>
          </a:prstGeom>
          <a:noFill/>
        </p:spPr>
        <p:txBody>
          <a:bodyPr wrap="none" rtlCol="0">
            <a:spAutoFit/>
          </a:bodyPr>
          <a:lstStyle/>
          <a:p>
            <a:r>
              <a:rPr lang="fr-FR" dirty="0"/>
              <a:t>Min</a:t>
            </a:r>
            <a:endParaRPr lang="fr-BE" dirty="0"/>
          </a:p>
        </p:txBody>
      </p:sp>
    </p:spTree>
    <p:extLst>
      <p:ext uri="{BB962C8B-B14F-4D97-AF65-F5344CB8AC3E}">
        <p14:creationId xmlns:p14="http://schemas.microsoft.com/office/powerpoint/2010/main" val="3468475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16</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3065521268"/>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DBD75751-FCC9-FECA-D988-2692A7097430}"/>
              </a:ext>
            </a:extLst>
          </p:cNvPr>
          <p:cNvSpPr txBox="1"/>
          <p:nvPr/>
        </p:nvSpPr>
        <p:spPr>
          <a:xfrm>
            <a:off x="319086" y="1190847"/>
            <a:ext cx="1252266" cy="369332"/>
          </a:xfrm>
          <a:prstGeom prst="rect">
            <a:avLst/>
          </a:prstGeom>
          <a:noFill/>
        </p:spPr>
        <p:txBody>
          <a:bodyPr wrap="none" rtlCol="0">
            <a:spAutoFit/>
          </a:bodyPr>
          <a:lstStyle/>
          <a:p>
            <a:r>
              <a:rPr lang="fr-FR" dirty="0"/>
              <a:t>Evaluation</a:t>
            </a:r>
            <a:endParaRPr lang="fr-BE" dirty="0"/>
          </a:p>
        </p:txBody>
      </p:sp>
    </p:spTree>
    <p:extLst>
      <p:ext uri="{BB962C8B-B14F-4D97-AF65-F5344CB8AC3E}">
        <p14:creationId xmlns:p14="http://schemas.microsoft.com/office/powerpoint/2010/main" val="1934520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17</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1185768354"/>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DF96D67F-36E2-EC1A-B9EB-68B0B192AF18}"/>
              </a:ext>
            </a:extLst>
          </p:cNvPr>
          <p:cNvSpPr txBox="1"/>
          <p:nvPr/>
        </p:nvSpPr>
        <p:spPr>
          <a:xfrm>
            <a:off x="319086" y="1190847"/>
            <a:ext cx="2755883" cy="369332"/>
          </a:xfrm>
          <a:prstGeom prst="rect">
            <a:avLst/>
          </a:prstGeom>
          <a:noFill/>
        </p:spPr>
        <p:txBody>
          <a:bodyPr wrap="none" rtlCol="0">
            <a:spAutoFit/>
          </a:bodyPr>
          <a:lstStyle/>
          <a:p>
            <a:r>
              <a:rPr lang="fr-FR" dirty="0"/>
              <a:t>Récupération (Opposant)</a:t>
            </a:r>
            <a:endParaRPr lang="fr-BE" dirty="0"/>
          </a:p>
        </p:txBody>
      </p:sp>
      <p:sp>
        <p:nvSpPr>
          <p:cNvPr id="5" name="ZoneTexte 4">
            <a:extLst>
              <a:ext uri="{FF2B5EF4-FFF2-40B4-BE49-F238E27FC236}">
                <a16:creationId xmlns:a16="http://schemas.microsoft.com/office/drawing/2014/main" id="{697DD2A2-A409-B8C5-2D5A-1C0BB794D089}"/>
              </a:ext>
            </a:extLst>
          </p:cNvPr>
          <p:cNvSpPr txBox="1"/>
          <p:nvPr/>
        </p:nvSpPr>
        <p:spPr>
          <a:xfrm>
            <a:off x="4934309" y="2153094"/>
            <a:ext cx="570990" cy="369332"/>
          </a:xfrm>
          <a:prstGeom prst="rect">
            <a:avLst/>
          </a:prstGeom>
          <a:noFill/>
        </p:spPr>
        <p:txBody>
          <a:bodyPr wrap="none" rtlCol="0">
            <a:spAutoFit/>
          </a:bodyPr>
          <a:lstStyle/>
          <a:p>
            <a:r>
              <a:rPr lang="fr-FR" dirty="0"/>
              <a:t>Min</a:t>
            </a:r>
            <a:endParaRPr lang="fr-BE" dirty="0"/>
          </a:p>
        </p:txBody>
      </p:sp>
    </p:spTree>
    <p:extLst>
      <p:ext uri="{BB962C8B-B14F-4D97-AF65-F5344CB8AC3E}">
        <p14:creationId xmlns:p14="http://schemas.microsoft.com/office/powerpoint/2010/main" val="147253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18</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2445326366"/>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9701D127-CD57-A1F6-2F8E-2F3BE678D02F}"/>
              </a:ext>
            </a:extLst>
          </p:cNvPr>
          <p:cNvSpPr txBox="1"/>
          <p:nvPr/>
        </p:nvSpPr>
        <p:spPr>
          <a:xfrm>
            <a:off x="319086" y="1190847"/>
            <a:ext cx="2470548" cy="369332"/>
          </a:xfrm>
          <a:prstGeom prst="rect">
            <a:avLst/>
          </a:prstGeom>
          <a:noFill/>
        </p:spPr>
        <p:txBody>
          <a:bodyPr wrap="none" rtlCol="0">
            <a:spAutoFit/>
          </a:bodyPr>
          <a:lstStyle/>
          <a:p>
            <a:r>
              <a:rPr lang="fr-FR" dirty="0"/>
              <a:t>Récupération (Joueur)</a:t>
            </a:r>
            <a:endParaRPr lang="fr-BE" dirty="0"/>
          </a:p>
        </p:txBody>
      </p:sp>
      <p:sp>
        <p:nvSpPr>
          <p:cNvPr id="5" name="ZoneTexte 4">
            <a:extLst>
              <a:ext uri="{FF2B5EF4-FFF2-40B4-BE49-F238E27FC236}">
                <a16:creationId xmlns:a16="http://schemas.microsoft.com/office/drawing/2014/main" id="{5ED9A7F3-A641-1570-8D9F-A6191DAE9B0E}"/>
              </a:ext>
            </a:extLst>
          </p:cNvPr>
          <p:cNvSpPr txBox="1"/>
          <p:nvPr/>
        </p:nvSpPr>
        <p:spPr>
          <a:xfrm>
            <a:off x="2651611" y="3540791"/>
            <a:ext cx="625492" cy="369332"/>
          </a:xfrm>
          <a:prstGeom prst="rect">
            <a:avLst/>
          </a:prstGeom>
          <a:noFill/>
        </p:spPr>
        <p:txBody>
          <a:bodyPr wrap="none" rtlCol="0">
            <a:spAutoFit/>
          </a:bodyPr>
          <a:lstStyle/>
          <a:p>
            <a:r>
              <a:rPr lang="fr-FR" dirty="0"/>
              <a:t>Max</a:t>
            </a:r>
            <a:endParaRPr lang="fr-BE" dirty="0"/>
          </a:p>
        </p:txBody>
      </p:sp>
      <p:sp>
        <p:nvSpPr>
          <p:cNvPr id="6" name="ZoneTexte 5">
            <a:extLst>
              <a:ext uri="{FF2B5EF4-FFF2-40B4-BE49-F238E27FC236}">
                <a16:creationId xmlns:a16="http://schemas.microsoft.com/office/drawing/2014/main" id="{DED774BF-0AF7-EEA9-C5D8-38AB68FE6C5E}"/>
              </a:ext>
            </a:extLst>
          </p:cNvPr>
          <p:cNvSpPr txBox="1"/>
          <p:nvPr/>
        </p:nvSpPr>
        <p:spPr>
          <a:xfrm>
            <a:off x="1017917" y="4399521"/>
            <a:ext cx="1439818" cy="369332"/>
          </a:xfrm>
          <a:prstGeom prst="rect">
            <a:avLst/>
          </a:prstGeom>
          <a:noFill/>
        </p:spPr>
        <p:txBody>
          <a:bodyPr wrap="none" rtlCol="0">
            <a:spAutoFit/>
          </a:bodyPr>
          <a:lstStyle/>
          <a:p>
            <a:r>
              <a:rPr lang="fr-FR" dirty="0"/>
              <a:t>Minimax = 5</a:t>
            </a:r>
            <a:endParaRPr lang="fr-BE" dirty="0"/>
          </a:p>
        </p:txBody>
      </p:sp>
    </p:spTree>
    <p:extLst>
      <p:ext uri="{BB962C8B-B14F-4D97-AF65-F5344CB8AC3E}">
        <p14:creationId xmlns:p14="http://schemas.microsoft.com/office/powerpoint/2010/main" val="126664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BC6DB30C-B04C-E20E-EA60-E0771F5F5E94}"/>
              </a:ext>
            </a:extLst>
          </p:cNvPr>
          <p:cNvSpPr>
            <a:spLocks noGrp="1"/>
          </p:cNvSpPr>
          <p:nvPr>
            <p:ph idx="1"/>
          </p:nvPr>
        </p:nvSpPr>
        <p:spPr/>
        <p:txBody>
          <a:bodyPr/>
          <a:lstStyle/>
          <a:p>
            <a:r>
              <a:rPr lang="fr-FR" dirty="0"/>
              <a:t>Ajout des paramètres </a:t>
            </a:r>
            <a:r>
              <a:rPr lang="el-GR" dirty="0"/>
              <a:t>αβ</a:t>
            </a:r>
            <a:r>
              <a:rPr lang="fr-FR" dirty="0"/>
              <a:t> avec :</a:t>
            </a:r>
          </a:p>
          <a:p>
            <a:pPr marL="457200" lvl="1" indent="0">
              <a:buNone/>
            </a:pPr>
            <a:r>
              <a:rPr lang="el-GR" dirty="0"/>
              <a:t>α</a:t>
            </a:r>
            <a:r>
              <a:rPr lang="fr-FR" dirty="0"/>
              <a:t> = -∞</a:t>
            </a:r>
          </a:p>
          <a:p>
            <a:pPr marL="457200" lvl="1" indent="0">
              <a:buNone/>
            </a:pPr>
            <a:r>
              <a:rPr lang="el-GR" dirty="0"/>
              <a:t>Β</a:t>
            </a:r>
            <a:r>
              <a:rPr lang="fr-FR" dirty="0"/>
              <a:t> = +∞</a:t>
            </a:r>
          </a:p>
          <a:p>
            <a:endParaRPr lang="fr-FR" dirty="0"/>
          </a:p>
          <a:p>
            <a:r>
              <a:rPr lang="fr-FR" dirty="0"/>
              <a:t>On ne prend pas en compte les nœuds inférieurs ou supérieurs aux bornes </a:t>
            </a:r>
            <a:r>
              <a:rPr lang="el-GR" dirty="0"/>
              <a:t>αβ</a:t>
            </a:r>
            <a:endParaRPr lang="fr-BE" dirty="0"/>
          </a:p>
        </p:txBody>
      </p:sp>
      <p:sp>
        <p:nvSpPr>
          <p:cNvPr id="3" name="Titre 2">
            <a:extLst>
              <a:ext uri="{FF2B5EF4-FFF2-40B4-BE49-F238E27FC236}">
                <a16:creationId xmlns:a16="http://schemas.microsoft.com/office/drawing/2014/main" id="{7AEF160B-CA27-C160-F31F-18A6BB993969}"/>
              </a:ext>
            </a:extLst>
          </p:cNvPr>
          <p:cNvSpPr>
            <a:spLocks noGrp="1"/>
          </p:cNvSpPr>
          <p:nvPr>
            <p:ph type="title"/>
          </p:nvPr>
        </p:nvSpPr>
        <p:spPr/>
        <p:txBody>
          <a:bodyPr>
            <a:normAutofit/>
          </a:bodyPr>
          <a:lstStyle/>
          <a:p>
            <a:r>
              <a:rPr lang="fr-FR" dirty="0"/>
              <a:t>Elagage </a:t>
            </a:r>
            <a:r>
              <a:rPr lang="el-GR" dirty="0"/>
              <a:t>αβ</a:t>
            </a:r>
            <a:endParaRPr lang="fr-BE" dirty="0"/>
          </a:p>
        </p:txBody>
      </p:sp>
      <p:sp>
        <p:nvSpPr>
          <p:cNvPr id="4" name="Espace réservé du numéro de diapositive 3">
            <a:extLst>
              <a:ext uri="{FF2B5EF4-FFF2-40B4-BE49-F238E27FC236}">
                <a16:creationId xmlns:a16="http://schemas.microsoft.com/office/drawing/2014/main" id="{A886D44E-5351-CCB3-B0FB-768FD9E24212}"/>
              </a:ext>
            </a:extLst>
          </p:cNvPr>
          <p:cNvSpPr>
            <a:spLocks noGrp="1"/>
          </p:cNvSpPr>
          <p:nvPr>
            <p:ph type="sldNum" sz="quarter" idx="10"/>
          </p:nvPr>
        </p:nvSpPr>
        <p:spPr/>
        <p:txBody>
          <a:bodyPr/>
          <a:lstStyle/>
          <a:p>
            <a:fld id="{26DF9506-C750-44C3-8E12-610AD4C8F1FD}" type="slidenum">
              <a:rPr lang="fr-BE" smtClean="0"/>
              <a:t>19</a:t>
            </a:fld>
            <a:endParaRPr lang="fr-BE"/>
          </a:p>
        </p:txBody>
      </p:sp>
    </p:spTree>
    <p:extLst>
      <p:ext uri="{BB962C8B-B14F-4D97-AF65-F5344CB8AC3E}">
        <p14:creationId xmlns:p14="http://schemas.microsoft.com/office/powerpoint/2010/main" val="355757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BED788-C92D-A66D-9712-43019B62C654}"/>
              </a:ext>
            </a:extLst>
          </p:cNvPr>
          <p:cNvSpPr>
            <a:spLocks noGrp="1"/>
          </p:cNvSpPr>
          <p:nvPr>
            <p:ph type="title"/>
          </p:nvPr>
        </p:nvSpPr>
        <p:spPr/>
        <p:txBody>
          <a:bodyPr/>
          <a:lstStyle/>
          <a:p>
            <a:r>
              <a:rPr lang="fr-FR" dirty="0"/>
              <a:t>Les jeux et l’algorithmique</a:t>
            </a:r>
            <a:endParaRPr lang="fr-BE" dirty="0"/>
          </a:p>
        </p:txBody>
      </p:sp>
      <p:sp>
        <p:nvSpPr>
          <p:cNvPr id="3" name="Espace réservé du numéro de diapositive 2">
            <a:extLst>
              <a:ext uri="{FF2B5EF4-FFF2-40B4-BE49-F238E27FC236}">
                <a16:creationId xmlns:a16="http://schemas.microsoft.com/office/drawing/2014/main" id="{FEF706D7-C707-EF52-8571-27CF9FE3927F}"/>
              </a:ext>
            </a:extLst>
          </p:cNvPr>
          <p:cNvSpPr>
            <a:spLocks noGrp="1"/>
          </p:cNvSpPr>
          <p:nvPr>
            <p:ph type="sldNum" sz="quarter" idx="10"/>
          </p:nvPr>
        </p:nvSpPr>
        <p:spPr/>
        <p:txBody>
          <a:bodyPr/>
          <a:lstStyle/>
          <a:p>
            <a:fld id="{26DF9506-C750-44C3-8E12-610AD4C8F1FD}" type="slidenum">
              <a:rPr lang="fr-BE" smtClean="0"/>
              <a:t>2</a:t>
            </a:fld>
            <a:endParaRPr lang="fr-BE"/>
          </a:p>
        </p:txBody>
      </p:sp>
    </p:spTree>
    <p:extLst>
      <p:ext uri="{BB962C8B-B14F-4D97-AF65-F5344CB8AC3E}">
        <p14:creationId xmlns:p14="http://schemas.microsoft.com/office/powerpoint/2010/main" val="3928762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7732003F-DD08-E44F-27FE-64CA51110844}"/>
              </a:ext>
            </a:extLst>
          </p:cNvPr>
          <p:cNvSpPr>
            <a:spLocks noGrp="1"/>
          </p:cNvSpPr>
          <p:nvPr>
            <p:ph type="title"/>
          </p:nvPr>
        </p:nvSpPr>
        <p:spPr/>
        <p:txBody>
          <a:bodyPr/>
          <a:lstStyle/>
          <a:p>
            <a:r>
              <a:rPr lang="fr-FR" dirty="0"/>
              <a:t>Elagage </a:t>
            </a:r>
            <a:r>
              <a:rPr lang="el-GR" dirty="0"/>
              <a:t>αβ</a:t>
            </a:r>
            <a:endParaRPr lang="fr-BE" dirty="0"/>
          </a:p>
        </p:txBody>
      </p:sp>
      <p:sp>
        <p:nvSpPr>
          <p:cNvPr id="4" name="Espace réservé du numéro de diapositive 3">
            <a:extLst>
              <a:ext uri="{FF2B5EF4-FFF2-40B4-BE49-F238E27FC236}">
                <a16:creationId xmlns:a16="http://schemas.microsoft.com/office/drawing/2014/main" id="{363D1AEC-D15B-18EB-A929-528950CF8893}"/>
              </a:ext>
            </a:extLst>
          </p:cNvPr>
          <p:cNvSpPr>
            <a:spLocks noGrp="1"/>
          </p:cNvSpPr>
          <p:nvPr>
            <p:ph type="sldNum" sz="quarter" idx="10"/>
          </p:nvPr>
        </p:nvSpPr>
        <p:spPr/>
        <p:txBody>
          <a:bodyPr/>
          <a:lstStyle/>
          <a:p>
            <a:fld id="{26DF9506-C750-44C3-8E12-610AD4C8F1FD}" type="slidenum">
              <a:rPr lang="fr-BE" smtClean="0"/>
              <a:t>20</a:t>
            </a:fld>
            <a:endParaRPr lang="fr-BE"/>
          </a:p>
        </p:txBody>
      </p:sp>
      <p:graphicFrame>
        <p:nvGraphicFramePr>
          <p:cNvPr id="10" name="Espace réservé du contenu 9">
            <a:extLst>
              <a:ext uri="{FF2B5EF4-FFF2-40B4-BE49-F238E27FC236}">
                <a16:creationId xmlns:a16="http://schemas.microsoft.com/office/drawing/2014/main" id="{9F0EAF2E-D3C9-FF1A-683A-CBE7D447DF74}"/>
              </a:ext>
            </a:extLst>
          </p:cNvPr>
          <p:cNvGraphicFramePr>
            <a:graphicFrameLocks noGrp="1"/>
          </p:cNvGraphicFramePr>
          <p:nvPr>
            <p:ph idx="1"/>
            <p:extLst>
              <p:ext uri="{D42A27DB-BD31-4B8C-83A1-F6EECF244321}">
                <p14:modId xmlns:p14="http://schemas.microsoft.com/office/powerpoint/2010/main" val="3320272598"/>
              </p:ext>
            </p:extLst>
          </p:nvPr>
        </p:nvGraphicFramePr>
        <p:xfrm>
          <a:off x="319087" y="1190847"/>
          <a:ext cx="8586787" cy="54385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a:extLst>
              <a:ext uri="{FF2B5EF4-FFF2-40B4-BE49-F238E27FC236}">
                <a16:creationId xmlns:a16="http://schemas.microsoft.com/office/drawing/2014/main" id="{DBD75751-FCC9-FECA-D988-2692A7097430}"/>
              </a:ext>
            </a:extLst>
          </p:cNvPr>
          <p:cNvSpPr txBox="1"/>
          <p:nvPr/>
        </p:nvSpPr>
        <p:spPr>
          <a:xfrm>
            <a:off x="319086" y="1190847"/>
            <a:ext cx="1582484" cy="369332"/>
          </a:xfrm>
          <a:prstGeom prst="rect">
            <a:avLst/>
          </a:prstGeom>
          <a:noFill/>
        </p:spPr>
        <p:txBody>
          <a:bodyPr wrap="none" rtlCol="0">
            <a:spAutoFit/>
          </a:bodyPr>
          <a:lstStyle/>
          <a:p>
            <a:r>
              <a:rPr lang="fr-FR" dirty="0"/>
              <a:t>[</a:t>
            </a:r>
            <a:r>
              <a:rPr lang="el-GR" dirty="0"/>
              <a:t>α</a:t>
            </a:r>
            <a:r>
              <a:rPr lang="fr-FR" dirty="0"/>
              <a:t>,</a:t>
            </a:r>
            <a:r>
              <a:rPr lang="el-GR" dirty="0"/>
              <a:t>β</a:t>
            </a:r>
            <a:r>
              <a:rPr lang="fr-FR" dirty="0"/>
              <a:t>] = [5, +∞</a:t>
            </a:r>
            <a:r>
              <a:rPr lang="fr-BE" dirty="0"/>
              <a:t>]</a:t>
            </a:r>
            <a:endParaRPr lang="fr-FR" dirty="0"/>
          </a:p>
        </p:txBody>
      </p:sp>
      <p:sp>
        <p:nvSpPr>
          <p:cNvPr id="5" name="ZoneTexte 4">
            <a:extLst>
              <a:ext uri="{FF2B5EF4-FFF2-40B4-BE49-F238E27FC236}">
                <a16:creationId xmlns:a16="http://schemas.microsoft.com/office/drawing/2014/main" id="{D037D1C3-4A70-E451-21CC-FFAFDF459CC2}"/>
              </a:ext>
            </a:extLst>
          </p:cNvPr>
          <p:cNvSpPr txBox="1"/>
          <p:nvPr/>
        </p:nvSpPr>
        <p:spPr>
          <a:xfrm>
            <a:off x="4945314" y="1560179"/>
            <a:ext cx="368558" cy="523220"/>
          </a:xfrm>
          <a:prstGeom prst="rect">
            <a:avLst/>
          </a:prstGeom>
          <a:noFill/>
        </p:spPr>
        <p:txBody>
          <a:bodyPr wrap="square" rtlCol="0">
            <a:spAutoFit/>
          </a:bodyPr>
          <a:lstStyle/>
          <a:p>
            <a:r>
              <a:rPr lang="fr-FR" sz="2800" dirty="0">
                <a:solidFill>
                  <a:srgbClr val="C00000"/>
                </a:solidFill>
              </a:rPr>
              <a:t>X</a:t>
            </a:r>
            <a:endParaRPr lang="fr-BE" sz="2800" dirty="0">
              <a:solidFill>
                <a:srgbClr val="C00000"/>
              </a:solidFill>
            </a:endParaRPr>
          </a:p>
        </p:txBody>
      </p:sp>
    </p:spTree>
    <p:extLst>
      <p:ext uri="{BB962C8B-B14F-4D97-AF65-F5344CB8AC3E}">
        <p14:creationId xmlns:p14="http://schemas.microsoft.com/office/powerpoint/2010/main" val="71023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492253D3-A822-77CB-AFB2-443ACE55385A}"/>
              </a:ext>
            </a:extLst>
          </p:cNvPr>
          <p:cNvSpPr>
            <a:spLocks noGrp="1"/>
          </p:cNvSpPr>
          <p:nvPr>
            <p:ph type="title"/>
          </p:nvPr>
        </p:nvSpPr>
        <p:spPr/>
        <p:txBody>
          <a:bodyPr/>
          <a:lstStyle/>
          <a:p>
            <a:r>
              <a:rPr lang="fr-FR" dirty="0"/>
              <a:t>Exercices</a:t>
            </a:r>
            <a:endParaRPr lang="fr-BE" dirty="0"/>
          </a:p>
        </p:txBody>
      </p:sp>
      <p:sp>
        <p:nvSpPr>
          <p:cNvPr id="4" name="Espace réservé du numéro de diapositive 3">
            <a:extLst>
              <a:ext uri="{FF2B5EF4-FFF2-40B4-BE49-F238E27FC236}">
                <a16:creationId xmlns:a16="http://schemas.microsoft.com/office/drawing/2014/main" id="{BCA0AA3A-4F86-C4BF-7621-DB7CB8D0E030}"/>
              </a:ext>
            </a:extLst>
          </p:cNvPr>
          <p:cNvSpPr>
            <a:spLocks noGrp="1"/>
          </p:cNvSpPr>
          <p:nvPr>
            <p:ph type="sldNum" sz="quarter" idx="10"/>
          </p:nvPr>
        </p:nvSpPr>
        <p:spPr/>
        <p:txBody>
          <a:bodyPr/>
          <a:lstStyle/>
          <a:p>
            <a:fld id="{26DF9506-C750-44C3-8E12-610AD4C8F1FD}" type="slidenum">
              <a:rPr lang="fr-BE" smtClean="0"/>
              <a:t>21</a:t>
            </a:fld>
            <a:endParaRPr lang="fr-BE"/>
          </a:p>
        </p:txBody>
      </p:sp>
      <p:pic>
        <p:nvPicPr>
          <p:cNvPr id="4098" name="Picture 2" descr="Can'T Wait Chris Brander GIF - Can'T Wait Chris Brander Ryan Reynolds GIFs">
            <a:extLst>
              <a:ext uri="{FF2B5EF4-FFF2-40B4-BE49-F238E27FC236}">
                <a16:creationId xmlns:a16="http://schemas.microsoft.com/office/drawing/2014/main" id="{7D0C6BE1-BD9F-DF4C-ACCF-F6D3D998FE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50319" y="1898650"/>
            <a:ext cx="4076700"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2458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E6B8EADD-5C7C-20B4-ABC1-75A0C01E4299}"/>
              </a:ext>
            </a:extLst>
          </p:cNvPr>
          <p:cNvSpPr>
            <a:spLocks noGrp="1"/>
          </p:cNvSpPr>
          <p:nvPr>
            <p:ph idx="1"/>
          </p:nvPr>
        </p:nvSpPr>
        <p:spPr/>
        <p:txBody>
          <a:bodyPr/>
          <a:lstStyle/>
          <a:p>
            <a:r>
              <a:rPr lang="fr-FR" dirty="0"/>
              <a:t>Règle : </a:t>
            </a:r>
          </a:p>
          <a:p>
            <a:pPr lvl="1"/>
            <a:r>
              <a:rPr lang="fr-FR" dirty="0"/>
              <a:t>Ce jeu se joue chacun son tour. </a:t>
            </a:r>
          </a:p>
          <a:p>
            <a:pPr lvl="1"/>
            <a:r>
              <a:rPr lang="fr-FR" dirty="0"/>
              <a:t>Chaque joueur peut retirer 1, 2 ou 3 bâtons.</a:t>
            </a:r>
          </a:p>
          <a:p>
            <a:pPr lvl="1"/>
            <a:r>
              <a:rPr lang="fr-FR" dirty="0"/>
              <a:t>Celui qui prend le dernier bâton a perdu.</a:t>
            </a:r>
            <a:endParaRPr lang="fr-BE" dirty="0"/>
          </a:p>
        </p:txBody>
      </p:sp>
      <p:sp>
        <p:nvSpPr>
          <p:cNvPr id="3" name="Titre 2">
            <a:extLst>
              <a:ext uri="{FF2B5EF4-FFF2-40B4-BE49-F238E27FC236}">
                <a16:creationId xmlns:a16="http://schemas.microsoft.com/office/drawing/2014/main" id="{9B930FE3-40AD-CFB6-0785-F32DBBE1ECA9}"/>
              </a:ext>
            </a:extLst>
          </p:cNvPr>
          <p:cNvSpPr>
            <a:spLocks noGrp="1"/>
          </p:cNvSpPr>
          <p:nvPr>
            <p:ph type="title"/>
          </p:nvPr>
        </p:nvSpPr>
        <p:spPr/>
        <p:txBody>
          <a:bodyPr/>
          <a:lstStyle/>
          <a:p>
            <a:r>
              <a:rPr lang="fr-FR" dirty="0"/>
              <a:t>Jeu de NIM</a:t>
            </a:r>
            <a:endParaRPr lang="fr-BE" dirty="0"/>
          </a:p>
        </p:txBody>
      </p:sp>
      <p:sp>
        <p:nvSpPr>
          <p:cNvPr id="4" name="Espace réservé du numéro de diapositive 3">
            <a:extLst>
              <a:ext uri="{FF2B5EF4-FFF2-40B4-BE49-F238E27FC236}">
                <a16:creationId xmlns:a16="http://schemas.microsoft.com/office/drawing/2014/main" id="{E4316360-74AE-A53B-1C87-F63F70FCD941}"/>
              </a:ext>
            </a:extLst>
          </p:cNvPr>
          <p:cNvSpPr>
            <a:spLocks noGrp="1"/>
          </p:cNvSpPr>
          <p:nvPr>
            <p:ph type="sldNum" sz="quarter" idx="10"/>
          </p:nvPr>
        </p:nvSpPr>
        <p:spPr/>
        <p:txBody>
          <a:bodyPr/>
          <a:lstStyle/>
          <a:p>
            <a:fld id="{26DF9506-C750-44C3-8E12-610AD4C8F1FD}" type="slidenum">
              <a:rPr lang="fr-BE" smtClean="0"/>
              <a:t>22</a:t>
            </a:fld>
            <a:endParaRPr lang="fr-BE"/>
          </a:p>
        </p:txBody>
      </p:sp>
      <p:pic>
        <p:nvPicPr>
          <p:cNvPr id="5124" name="Picture 4" descr="Jeu des bâtonnets ou jeu de Nim">
            <a:extLst>
              <a:ext uri="{FF2B5EF4-FFF2-40B4-BE49-F238E27FC236}">
                <a16:creationId xmlns:a16="http://schemas.microsoft.com/office/drawing/2014/main" id="{B2B8D967-D82D-30E7-0DEC-481F1087F7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375" y="3936567"/>
            <a:ext cx="7610475" cy="1924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189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70E14B6B-AC87-6909-B66B-913CE4D345C6}"/>
              </a:ext>
            </a:extLst>
          </p:cNvPr>
          <p:cNvSpPr>
            <a:spLocks noGrp="1"/>
          </p:cNvSpPr>
          <p:nvPr>
            <p:ph idx="1"/>
          </p:nvPr>
        </p:nvSpPr>
        <p:spPr>
          <a:xfrm>
            <a:off x="318977" y="1854679"/>
            <a:ext cx="8539273" cy="4482404"/>
          </a:xfrm>
        </p:spPr>
        <p:txBody>
          <a:bodyPr/>
          <a:lstStyle/>
          <a:p>
            <a:r>
              <a:rPr lang="fr-FR" dirty="0"/>
              <a:t>Règle :</a:t>
            </a:r>
          </a:p>
          <a:p>
            <a:pPr lvl="1"/>
            <a:r>
              <a:rPr lang="fr-FR" dirty="0"/>
              <a:t>Ce jeu se joue chacun son tour</a:t>
            </a:r>
          </a:p>
          <a:p>
            <a:pPr lvl="1"/>
            <a:r>
              <a:rPr lang="fr-FR" dirty="0"/>
              <a:t>Chaque joueur peut placer un pion de sa couleur</a:t>
            </a:r>
          </a:p>
          <a:p>
            <a:pPr lvl="1"/>
            <a:r>
              <a:rPr lang="fr-FR" dirty="0"/>
              <a:t>Le premier à aligner 4 pions de la même couleur gagne</a:t>
            </a:r>
          </a:p>
          <a:p>
            <a:pPr lvl="1"/>
            <a:endParaRPr lang="fr-BE" dirty="0"/>
          </a:p>
        </p:txBody>
      </p:sp>
      <p:sp>
        <p:nvSpPr>
          <p:cNvPr id="3" name="Titre 2">
            <a:extLst>
              <a:ext uri="{FF2B5EF4-FFF2-40B4-BE49-F238E27FC236}">
                <a16:creationId xmlns:a16="http://schemas.microsoft.com/office/drawing/2014/main" id="{7FE15B48-AC76-2098-309B-F3375C2E6734}"/>
              </a:ext>
            </a:extLst>
          </p:cNvPr>
          <p:cNvSpPr>
            <a:spLocks noGrp="1"/>
          </p:cNvSpPr>
          <p:nvPr>
            <p:ph type="title"/>
          </p:nvPr>
        </p:nvSpPr>
        <p:spPr/>
        <p:txBody>
          <a:bodyPr/>
          <a:lstStyle/>
          <a:p>
            <a:r>
              <a:rPr lang="fr-FR" dirty="0"/>
              <a:t>Puissance 4	</a:t>
            </a:r>
            <a:endParaRPr lang="fr-BE" dirty="0"/>
          </a:p>
        </p:txBody>
      </p:sp>
      <p:sp>
        <p:nvSpPr>
          <p:cNvPr id="4" name="Espace réservé du numéro de diapositive 3">
            <a:extLst>
              <a:ext uri="{FF2B5EF4-FFF2-40B4-BE49-F238E27FC236}">
                <a16:creationId xmlns:a16="http://schemas.microsoft.com/office/drawing/2014/main" id="{E3DDCFED-7C01-9CE6-A1FF-61202B3879B9}"/>
              </a:ext>
            </a:extLst>
          </p:cNvPr>
          <p:cNvSpPr>
            <a:spLocks noGrp="1"/>
          </p:cNvSpPr>
          <p:nvPr>
            <p:ph type="sldNum" sz="quarter" idx="10"/>
          </p:nvPr>
        </p:nvSpPr>
        <p:spPr/>
        <p:txBody>
          <a:bodyPr/>
          <a:lstStyle/>
          <a:p>
            <a:fld id="{26DF9506-C750-44C3-8E12-610AD4C8F1FD}" type="slidenum">
              <a:rPr lang="fr-BE" smtClean="0"/>
              <a:t>23</a:t>
            </a:fld>
            <a:endParaRPr lang="fr-BE"/>
          </a:p>
        </p:txBody>
      </p:sp>
      <p:pic>
        <p:nvPicPr>
          <p:cNvPr id="6146" name="Picture 2" descr="Description de cette image, également commentée ci-après">
            <a:extLst>
              <a:ext uri="{FF2B5EF4-FFF2-40B4-BE49-F238E27FC236}">
                <a16:creationId xmlns:a16="http://schemas.microsoft.com/office/drawing/2014/main" id="{3369A0DB-7DC4-CCB1-1F05-2ADA535747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1774" y="3805586"/>
            <a:ext cx="3040451" cy="2639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59752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1B1FB159-D84D-839A-D67D-0409D9E96574}"/>
              </a:ext>
            </a:extLst>
          </p:cNvPr>
          <p:cNvSpPr>
            <a:spLocks noGrp="1"/>
          </p:cNvSpPr>
          <p:nvPr>
            <p:ph idx="1"/>
          </p:nvPr>
        </p:nvSpPr>
        <p:spPr/>
        <p:txBody>
          <a:bodyPr/>
          <a:lstStyle/>
          <a:p>
            <a:endParaRPr lang="fr-FR" dirty="0"/>
          </a:p>
          <a:p>
            <a:r>
              <a:rPr lang="fr-FR" dirty="0"/>
              <a:t>Jeux où le défi est de trouver une solution optimale à un problème donné</a:t>
            </a:r>
          </a:p>
          <a:p>
            <a:endParaRPr lang="fr-FR" dirty="0"/>
          </a:p>
          <a:p>
            <a:r>
              <a:rPr lang="fr-FR" dirty="0"/>
              <a:t>Algorithmes de recherche de chemin, …</a:t>
            </a:r>
          </a:p>
          <a:p>
            <a:pPr lvl="1"/>
            <a:r>
              <a:rPr lang="fr-FR" dirty="0"/>
              <a:t>A*</a:t>
            </a:r>
          </a:p>
          <a:p>
            <a:pPr lvl="1"/>
            <a:r>
              <a:rPr lang="fr-FR" dirty="0" err="1"/>
              <a:t>Backtracking</a:t>
            </a:r>
            <a:endParaRPr lang="fr-BE" dirty="0"/>
          </a:p>
        </p:txBody>
      </p:sp>
      <p:sp>
        <p:nvSpPr>
          <p:cNvPr id="3" name="Titre 2">
            <a:extLst>
              <a:ext uri="{FF2B5EF4-FFF2-40B4-BE49-F238E27FC236}">
                <a16:creationId xmlns:a16="http://schemas.microsoft.com/office/drawing/2014/main" id="{DDF58B3D-AC27-E54B-E0B3-EB7CE49DEE31}"/>
              </a:ext>
            </a:extLst>
          </p:cNvPr>
          <p:cNvSpPr>
            <a:spLocks noGrp="1"/>
          </p:cNvSpPr>
          <p:nvPr>
            <p:ph type="title"/>
          </p:nvPr>
        </p:nvSpPr>
        <p:spPr/>
        <p:txBody>
          <a:bodyPr>
            <a:normAutofit/>
          </a:bodyPr>
          <a:lstStyle/>
          <a:p>
            <a:r>
              <a:rPr lang="fr-FR" dirty="0"/>
              <a:t>Les jeux de puzzle</a:t>
            </a:r>
            <a:endParaRPr lang="fr-BE" dirty="0"/>
          </a:p>
        </p:txBody>
      </p:sp>
      <p:sp>
        <p:nvSpPr>
          <p:cNvPr id="4" name="Espace réservé du numéro de diapositive 3">
            <a:extLst>
              <a:ext uri="{FF2B5EF4-FFF2-40B4-BE49-F238E27FC236}">
                <a16:creationId xmlns:a16="http://schemas.microsoft.com/office/drawing/2014/main" id="{D4142527-387A-BD13-D220-82C6101750F6}"/>
              </a:ext>
            </a:extLst>
          </p:cNvPr>
          <p:cNvSpPr>
            <a:spLocks noGrp="1"/>
          </p:cNvSpPr>
          <p:nvPr>
            <p:ph type="sldNum" sz="quarter" idx="10"/>
          </p:nvPr>
        </p:nvSpPr>
        <p:spPr/>
        <p:txBody>
          <a:bodyPr/>
          <a:lstStyle/>
          <a:p>
            <a:fld id="{26DF9506-C750-44C3-8E12-610AD4C8F1FD}" type="slidenum">
              <a:rPr lang="fr-BE" smtClean="0"/>
              <a:t>24</a:t>
            </a:fld>
            <a:endParaRPr lang="fr-BE"/>
          </a:p>
        </p:txBody>
      </p:sp>
    </p:spTree>
    <p:extLst>
      <p:ext uri="{BB962C8B-B14F-4D97-AF65-F5344CB8AC3E}">
        <p14:creationId xmlns:p14="http://schemas.microsoft.com/office/powerpoint/2010/main" val="35807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26922641-2F64-40E3-A21A-0EFA529DC255}"/>
              </a:ext>
            </a:extLst>
          </p:cNvPr>
          <p:cNvSpPr>
            <a:spLocks noGrp="1"/>
          </p:cNvSpPr>
          <p:nvPr>
            <p:ph type="sldNum" sz="quarter" idx="10"/>
          </p:nvPr>
        </p:nvSpPr>
        <p:spPr/>
        <p:txBody>
          <a:bodyPr/>
          <a:lstStyle/>
          <a:p>
            <a:fld id="{26DF9506-C750-44C3-8E12-610AD4C8F1FD}" type="slidenum">
              <a:rPr lang="fr-BE" smtClean="0"/>
              <a:t>25</a:t>
            </a:fld>
            <a:endParaRPr lang="fr-BE"/>
          </a:p>
        </p:txBody>
      </p:sp>
      <p:pic>
        <p:nvPicPr>
          <p:cNvPr id="4" name="Image 3">
            <a:extLst>
              <a:ext uri="{FF2B5EF4-FFF2-40B4-BE49-F238E27FC236}">
                <a16:creationId xmlns:a16="http://schemas.microsoft.com/office/drawing/2014/main" id="{DD957AF5-C3A4-4C0C-8B08-B43449A91F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7152" y="1250430"/>
            <a:ext cx="4829695" cy="4829695"/>
          </a:xfrm>
          <a:prstGeom prst="rect">
            <a:avLst/>
          </a:prstGeom>
        </p:spPr>
      </p:pic>
    </p:spTree>
    <p:extLst>
      <p:ext uri="{BB962C8B-B14F-4D97-AF65-F5344CB8AC3E}">
        <p14:creationId xmlns:p14="http://schemas.microsoft.com/office/powerpoint/2010/main" val="409656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F68F525A-2D71-4B41-8E52-DB337E7F5762}"/>
              </a:ext>
            </a:extLst>
          </p:cNvPr>
          <p:cNvSpPr>
            <a:spLocks noGrp="1"/>
          </p:cNvSpPr>
          <p:nvPr>
            <p:ph idx="1"/>
          </p:nvPr>
        </p:nvSpPr>
        <p:spPr/>
        <p:txBody>
          <a:bodyPr/>
          <a:lstStyle/>
          <a:p>
            <a:endParaRPr lang="fr-BE" dirty="0"/>
          </a:p>
          <a:p>
            <a:r>
              <a:rPr lang="fr-BE" dirty="0"/>
              <a:t>Essayer toutes les configurations</a:t>
            </a:r>
          </a:p>
          <a:p>
            <a:endParaRPr lang="fr-BE" dirty="0"/>
          </a:p>
          <a:p>
            <a:r>
              <a:rPr lang="fr-BE" dirty="0"/>
              <a:t>Bit </a:t>
            </a:r>
            <a:r>
              <a:rPr lang="fr-BE" dirty="0" err="1"/>
              <a:t>Masks</a:t>
            </a:r>
            <a:endParaRPr lang="fr-BE" dirty="0"/>
          </a:p>
          <a:p>
            <a:endParaRPr lang="fr-BE" dirty="0"/>
          </a:p>
          <a:p>
            <a:r>
              <a:rPr lang="fr-BE" dirty="0" err="1"/>
              <a:t>Backtracking</a:t>
            </a:r>
            <a:endParaRPr lang="fr-BE" dirty="0"/>
          </a:p>
        </p:txBody>
      </p:sp>
      <p:sp>
        <p:nvSpPr>
          <p:cNvPr id="3" name="Titre 2">
            <a:extLst>
              <a:ext uri="{FF2B5EF4-FFF2-40B4-BE49-F238E27FC236}">
                <a16:creationId xmlns:a16="http://schemas.microsoft.com/office/drawing/2014/main" id="{9E78A357-3919-441F-9F4A-9020A96C5E31}"/>
              </a:ext>
            </a:extLst>
          </p:cNvPr>
          <p:cNvSpPr>
            <a:spLocks noGrp="1"/>
          </p:cNvSpPr>
          <p:nvPr>
            <p:ph type="title"/>
          </p:nvPr>
        </p:nvSpPr>
        <p:spPr/>
        <p:txBody>
          <a:bodyPr/>
          <a:lstStyle/>
          <a:p>
            <a:r>
              <a:rPr lang="fr-BE" dirty="0"/>
              <a:t>Résolution Sudoku</a:t>
            </a:r>
          </a:p>
        </p:txBody>
      </p:sp>
      <p:sp>
        <p:nvSpPr>
          <p:cNvPr id="4" name="Espace réservé du numéro de diapositive 3">
            <a:extLst>
              <a:ext uri="{FF2B5EF4-FFF2-40B4-BE49-F238E27FC236}">
                <a16:creationId xmlns:a16="http://schemas.microsoft.com/office/drawing/2014/main" id="{352CE70C-BBCA-41E3-A12D-D4EB8373AF93}"/>
              </a:ext>
            </a:extLst>
          </p:cNvPr>
          <p:cNvSpPr>
            <a:spLocks noGrp="1"/>
          </p:cNvSpPr>
          <p:nvPr>
            <p:ph type="sldNum" sz="quarter" idx="10"/>
          </p:nvPr>
        </p:nvSpPr>
        <p:spPr/>
        <p:txBody>
          <a:bodyPr/>
          <a:lstStyle/>
          <a:p>
            <a:fld id="{26DF9506-C750-44C3-8E12-610AD4C8F1FD}" type="slidenum">
              <a:rPr lang="fr-BE" smtClean="0"/>
              <a:t>26</a:t>
            </a:fld>
            <a:endParaRPr lang="fr-BE"/>
          </a:p>
        </p:txBody>
      </p:sp>
    </p:spTree>
    <p:extLst>
      <p:ext uri="{BB962C8B-B14F-4D97-AF65-F5344CB8AC3E}">
        <p14:creationId xmlns:p14="http://schemas.microsoft.com/office/powerpoint/2010/main" val="250102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876184D-A0A0-4295-ABDB-E54174111E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4635" y="1665395"/>
            <a:ext cx="4414730" cy="4414730"/>
          </a:xfrm>
        </p:spPr>
      </p:pic>
      <p:sp>
        <p:nvSpPr>
          <p:cNvPr id="3" name="Titre 2">
            <a:extLst>
              <a:ext uri="{FF2B5EF4-FFF2-40B4-BE49-F238E27FC236}">
                <a16:creationId xmlns:a16="http://schemas.microsoft.com/office/drawing/2014/main" id="{73A48EDF-C54E-44EB-B4E8-F610B01B9385}"/>
              </a:ext>
            </a:extLst>
          </p:cNvPr>
          <p:cNvSpPr>
            <a:spLocks noGrp="1"/>
          </p:cNvSpPr>
          <p:nvPr>
            <p:ph type="title"/>
          </p:nvPr>
        </p:nvSpPr>
        <p:spPr/>
        <p:txBody>
          <a:bodyPr/>
          <a:lstStyle/>
          <a:p>
            <a:r>
              <a:rPr lang="fr-BE" dirty="0"/>
              <a:t>Résolution Sudoku</a:t>
            </a:r>
          </a:p>
        </p:txBody>
      </p:sp>
      <p:sp>
        <p:nvSpPr>
          <p:cNvPr id="4" name="Espace réservé du numéro de diapositive 3">
            <a:extLst>
              <a:ext uri="{FF2B5EF4-FFF2-40B4-BE49-F238E27FC236}">
                <a16:creationId xmlns:a16="http://schemas.microsoft.com/office/drawing/2014/main" id="{708624B1-CD3C-4A2D-81A5-0DA84041C872}"/>
              </a:ext>
            </a:extLst>
          </p:cNvPr>
          <p:cNvSpPr>
            <a:spLocks noGrp="1"/>
          </p:cNvSpPr>
          <p:nvPr>
            <p:ph type="sldNum" sz="quarter" idx="10"/>
          </p:nvPr>
        </p:nvSpPr>
        <p:spPr/>
        <p:txBody>
          <a:bodyPr/>
          <a:lstStyle/>
          <a:p>
            <a:fld id="{26DF9506-C750-44C3-8E12-610AD4C8F1FD}" type="slidenum">
              <a:rPr lang="fr-BE" smtClean="0"/>
              <a:t>27</a:t>
            </a:fld>
            <a:endParaRPr lang="fr-BE"/>
          </a:p>
        </p:txBody>
      </p:sp>
    </p:spTree>
    <p:extLst>
      <p:ext uri="{BB962C8B-B14F-4D97-AF65-F5344CB8AC3E}">
        <p14:creationId xmlns:p14="http://schemas.microsoft.com/office/powerpoint/2010/main" val="10593828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265DF8A6-BB8B-457B-9D7C-A31490ABF41F}"/>
              </a:ext>
            </a:extLst>
          </p:cNvPr>
          <p:cNvSpPr>
            <a:spLocks noGrp="1"/>
          </p:cNvSpPr>
          <p:nvPr>
            <p:ph idx="1"/>
          </p:nvPr>
        </p:nvSpPr>
        <p:spPr/>
        <p:txBody>
          <a:bodyPr/>
          <a:lstStyle/>
          <a:p>
            <a:r>
              <a:rPr lang="fr-BE" dirty="0"/>
              <a:t>Problème de satisfaction de contraintes</a:t>
            </a:r>
          </a:p>
          <a:p>
            <a:endParaRPr lang="fr-BE" dirty="0"/>
          </a:p>
          <a:p>
            <a:r>
              <a:rPr lang="fr-BE" dirty="0"/>
              <a:t>Construire une solution de manière récursive, étape par étape, en retirant les solutions qui ne répondent pas à la contrainte</a:t>
            </a:r>
          </a:p>
          <a:p>
            <a:endParaRPr lang="fr-BE" dirty="0"/>
          </a:p>
          <a:p>
            <a:r>
              <a:rPr lang="fr-BE" dirty="0"/>
              <a:t>≡ Parcours en profondeur de l’arbre de décision d’un problème</a:t>
            </a:r>
          </a:p>
        </p:txBody>
      </p:sp>
      <p:sp>
        <p:nvSpPr>
          <p:cNvPr id="3" name="Titre 2">
            <a:extLst>
              <a:ext uri="{FF2B5EF4-FFF2-40B4-BE49-F238E27FC236}">
                <a16:creationId xmlns:a16="http://schemas.microsoft.com/office/drawing/2014/main" id="{556D2241-9E8E-4674-A351-62F842924A31}"/>
              </a:ext>
            </a:extLst>
          </p:cNvPr>
          <p:cNvSpPr>
            <a:spLocks noGrp="1"/>
          </p:cNvSpPr>
          <p:nvPr>
            <p:ph type="title"/>
          </p:nvPr>
        </p:nvSpPr>
        <p:spPr/>
        <p:txBody>
          <a:bodyPr/>
          <a:lstStyle/>
          <a:p>
            <a:r>
              <a:rPr lang="fr-BE" dirty="0" err="1"/>
              <a:t>Backtracking</a:t>
            </a:r>
            <a:endParaRPr lang="fr-BE" dirty="0"/>
          </a:p>
        </p:txBody>
      </p:sp>
      <p:sp>
        <p:nvSpPr>
          <p:cNvPr id="4" name="Espace réservé du numéro de diapositive 3">
            <a:extLst>
              <a:ext uri="{FF2B5EF4-FFF2-40B4-BE49-F238E27FC236}">
                <a16:creationId xmlns:a16="http://schemas.microsoft.com/office/drawing/2014/main" id="{7354A243-31DD-4377-A37D-939E7E483CC7}"/>
              </a:ext>
            </a:extLst>
          </p:cNvPr>
          <p:cNvSpPr>
            <a:spLocks noGrp="1"/>
          </p:cNvSpPr>
          <p:nvPr>
            <p:ph type="sldNum" sz="quarter" idx="10"/>
          </p:nvPr>
        </p:nvSpPr>
        <p:spPr/>
        <p:txBody>
          <a:bodyPr/>
          <a:lstStyle/>
          <a:p>
            <a:fld id="{26DF9506-C750-44C3-8E12-610AD4C8F1FD}" type="slidenum">
              <a:rPr lang="fr-BE" smtClean="0"/>
              <a:t>28</a:t>
            </a:fld>
            <a:endParaRPr lang="fr-BE"/>
          </a:p>
        </p:txBody>
      </p:sp>
    </p:spTree>
    <p:extLst>
      <p:ext uri="{BB962C8B-B14F-4D97-AF65-F5344CB8AC3E}">
        <p14:creationId xmlns:p14="http://schemas.microsoft.com/office/powerpoint/2010/main" val="881256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B80469F7-B316-48AE-8E1C-22886AC74E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2058" y="1308341"/>
            <a:ext cx="4759884" cy="4771784"/>
          </a:xfrm>
        </p:spPr>
      </p:pic>
      <p:sp>
        <p:nvSpPr>
          <p:cNvPr id="3" name="Titre 2">
            <a:extLst>
              <a:ext uri="{FF2B5EF4-FFF2-40B4-BE49-F238E27FC236}">
                <a16:creationId xmlns:a16="http://schemas.microsoft.com/office/drawing/2014/main" id="{51D8BCF5-13BD-46D3-9937-5ED0065DFDE1}"/>
              </a:ext>
            </a:extLst>
          </p:cNvPr>
          <p:cNvSpPr>
            <a:spLocks noGrp="1"/>
          </p:cNvSpPr>
          <p:nvPr>
            <p:ph type="title"/>
          </p:nvPr>
        </p:nvSpPr>
        <p:spPr/>
        <p:txBody>
          <a:bodyPr/>
          <a:lstStyle/>
          <a:p>
            <a:r>
              <a:rPr lang="fr-BE" dirty="0" err="1"/>
              <a:t>Backtracking</a:t>
            </a:r>
            <a:endParaRPr lang="fr-BE" dirty="0"/>
          </a:p>
        </p:txBody>
      </p:sp>
      <p:sp>
        <p:nvSpPr>
          <p:cNvPr id="4" name="Espace réservé du numéro de diapositive 3">
            <a:extLst>
              <a:ext uri="{FF2B5EF4-FFF2-40B4-BE49-F238E27FC236}">
                <a16:creationId xmlns:a16="http://schemas.microsoft.com/office/drawing/2014/main" id="{0F73FC27-4496-487D-9F66-D1E2A246E49F}"/>
              </a:ext>
            </a:extLst>
          </p:cNvPr>
          <p:cNvSpPr>
            <a:spLocks noGrp="1"/>
          </p:cNvSpPr>
          <p:nvPr>
            <p:ph type="sldNum" sz="quarter" idx="10"/>
          </p:nvPr>
        </p:nvSpPr>
        <p:spPr/>
        <p:txBody>
          <a:bodyPr/>
          <a:lstStyle/>
          <a:p>
            <a:fld id="{26DF9506-C750-44C3-8E12-610AD4C8F1FD}" type="slidenum">
              <a:rPr lang="fr-BE" smtClean="0"/>
              <a:t>29</a:t>
            </a:fld>
            <a:endParaRPr lang="fr-BE"/>
          </a:p>
        </p:txBody>
      </p:sp>
    </p:spTree>
    <p:extLst>
      <p:ext uri="{BB962C8B-B14F-4D97-AF65-F5344CB8AC3E}">
        <p14:creationId xmlns:p14="http://schemas.microsoft.com/office/powerpoint/2010/main" val="3752175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33498625-D5CA-3820-95CF-D6F56B3DDD7D}"/>
              </a:ext>
            </a:extLst>
          </p:cNvPr>
          <p:cNvSpPr>
            <a:spLocks noGrp="1"/>
          </p:cNvSpPr>
          <p:nvPr>
            <p:ph idx="1"/>
          </p:nvPr>
        </p:nvSpPr>
        <p:spPr/>
        <p:txBody>
          <a:bodyPr/>
          <a:lstStyle/>
          <a:p>
            <a:r>
              <a:rPr lang="fr-FR" dirty="0"/>
              <a:t>Deux suspects sont arrêtés par la police. Mais les agents n'ont pas assez de preuves pour les inculper, donc ils les interrogent séparément en leur faisant la même offre. « Si tu dénonces ton complice et qu'il ne te dénonce pas, tu seras remis en liberté et l'autre écopera de dix ans de prison. Si tu le dénonces et que lui aussi te dénonce, vous écoperez tous les deux de cinq ans de prison. Si personne ne dénonce l'autre, vous serez condamnés tous les deux à six mois de prison. »</a:t>
            </a:r>
            <a:endParaRPr lang="fr-BE" dirty="0"/>
          </a:p>
        </p:txBody>
      </p:sp>
      <p:sp>
        <p:nvSpPr>
          <p:cNvPr id="3" name="Titre 2">
            <a:extLst>
              <a:ext uri="{FF2B5EF4-FFF2-40B4-BE49-F238E27FC236}">
                <a16:creationId xmlns:a16="http://schemas.microsoft.com/office/drawing/2014/main" id="{14BBD770-A8CF-6534-24A9-E8E5C14609E7}"/>
              </a:ext>
            </a:extLst>
          </p:cNvPr>
          <p:cNvSpPr>
            <a:spLocks noGrp="1"/>
          </p:cNvSpPr>
          <p:nvPr>
            <p:ph type="title"/>
          </p:nvPr>
        </p:nvSpPr>
        <p:spPr>
          <a:xfrm>
            <a:off x="4002658" y="228600"/>
            <a:ext cx="4855592" cy="962247"/>
          </a:xfrm>
        </p:spPr>
        <p:txBody>
          <a:bodyPr>
            <a:normAutofit fontScale="90000"/>
          </a:bodyPr>
          <a:lstStyle/>
          <a:p>
            <a:r>
              <a:rPr lang="fr-FR" dirty="0"/>
              <a:t>Le dilemme du prisonnier</a:t>
            </a:r>
            <a:endParaRPr lang="fr-BE" dirty="0"/>
          </a:p>
        </p:txBody>
      </p:sp>
      <p:sp>
        <p:nvSpPr>
          <p:cNvPr id="4" name="Espace réservé du numéro de diapositive 3">
            <a:extLst>
              <a:ext uri="{FF2B5EF4-FFF2-40B4-BE49-F238E27FC236}">
                <a16:creationId xmlns:a16="http://schemas.microsoft.com/office/drawing/2014/main" id="{ECA60D78-188B-84D1-3552-0F0C71CF7159}"/>
              </a:ext>
            </a:extLst>
          </p:cNvPr>
          <p:cNvSpPr>
            <a:spLocks noGrp="1"/>
          </p:cNvSpPr>
          <p:nvPr>
            <p:ph type="sldNum" sz="quarter" idx="10"/>
          </p:nvPr>
        </p:nvSpPr>
        <p:spPr/>
        <p:txBody>
          <a:bodyPr/>
          <a:lstStyle/>
          <a:p>
            <a:fld id="{26DF9506-C750-44C3-8E12-610AD4C8F1FD}" type="slidenum">
              <a:rPr lang="fr-BE" smtClean="0"/>
              <a:t>3</a:t>
            </a:fld>
            <a:endParaRPr lang="fr-BE"/>
          </a:p>
        </p:txBody>
      </p:sp>
    </p:spTree>
    <p:extLst>
      <p:ext uri="{BB962C8B-B14F-4D97-AF65-F5344CB8AC3E}">
        <p14:creationId xmlns:p14="http://schemas.microsoft.com/office/powerpoint/2010/main" val="704993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29E9C077-0575-4661-9737-DA84619DD256}"/>
              </a:ext>
            </a:extLst>
          </p:cNvPr>
          <p:cNvSpPr>
            <a:spLocks noGrp="1"/>
          </p:cNvSpPr>
          <p:nvPr>
            <p:ph idx="1"/>
          </p:nvPr>
        </p:nvSpPr>
        <p:spPr/>
        <p:txBody>
          <a:bodyPr/>
          <a:lstStyle/>
          <a:p>
            <a:r>
              <a:rPr lang="fr-BE" dirty="0"/>
              <a:t>Problèmes </a:t>
            </a:r>
            <a:r>
              <a:rPr lang="fr-BE" dirty="0" err="1"/>
              <a:t>résolvables</a:t>
            </a:r>
            <a:r>
              <a:rPr lang="fr-BE" dirty="0"/>
              <a:t> par </a:t>
            </a:r>
            <a:r>
              <a:rPr lang="fr-BE" dirty="0" err="1"/>
              <a:t>backtracking</a:t>
            </a:r>
            <a:r>
              <a:rPr lang="fr-BE" dirty="0"/>
              <a:t> :</a:t>
            </a:r>
          </a:p>
          <a:p>
            <a:pPr lvl="1">
              <a:buFontTx/>
              <a:buChar char="-"/>
            </a:pPr>
            <a:r>
              <a:rPr lang="fr-BE" dirty="0"/>
              <a:t>Problème des 8 dames</a:t>
            </a:r>
          </a:p>
          <a:p>
            <a:pPr lvl="1">
              <a:buFontTx/>
              <a:buChar char="-"/>
            </a:pPr>
            <a:r>
              <a:rPr lang="fr-BE" dirty="0"/>
              <a:t>Problème de mots-croisés</a:t>
            </a:r>
          </a:p>
          <a:p>
            <a:pPr lvl="1">
              <a:buFontTx/>
              <a:buChar char="-"/>
            </a:pPr>
            <a:r>
              <a:rPr lang="fr-BE" dirty="0"/>
              <a:t>Problème du solitaire</a:t>
            </a:r>
          </a:p>
          <a:p>
            <a:pPr lvl="1">
              <a:buFontTx/>
              <a:buChar char="-"/>
            </a:pPr>
            <a:r>
              <a:rPr lang="fr-BE" dirty="0"/>
              <a:t>Problème du sac à dos</a:t>
            </a:r>
          </a:p>
          <a:p>
            <a:pPr lvl="1">
              <a:buFontTx/>
              <a:buChar char="-"/>
            </a:pPr>
            <a:r>
              <a:rPr lang="fr-BE" dirty="0"/>
              <a:t>…</a:t>
            </a:r>
          </a:p>
        </p:txBody>
      </p:sp>
      <p:sp>
        <p:nvSpPr>
          <p:cNvPr id="3" name="Titre 2">
            <a:extLst>
              <a:ext uri="{FF2B5EF4-FFF2-40B4-BE49-F238E27FC236}">
                <a16:creationId xmlns:a16="http://schemas.microsoft.com/office/drawing/2014/main" id="{EA4AACF1-6A85-4EA1-8BDF-79D9B9DFFCE5}"/>
              </a:ext>
            </a:extLst>
          </p:cNvPr>
          <p:cNvSpPr>
            <a:spLocks noGrp="1"/>
          </p:cNvSpPr>
          <p:nvPr>
            <p:ph type="title"/>
          </p:nvPr>
        </p:nvSpPr>
        <p:spPr/>
        <p:txBody>
          <a:bodyPr/>
          <a:lstStyle/>
          <a:p>
            <a:r>
              <a:rPr lang="fr-BE" dirty="0" err="1"/>
              <a:t>Backtracking</a:t>
            </a:r>
            <a:endParaRPr lang="fr-BE" dirty="0"/>
          </a:p>
        </p:txBody>
      </p:sp>
      <p:sp>
        <p:nvSpPr>
          <p:cNvPr id="4" name="Espace réservé du numéro de diapositive 3">
            <a:extLst>
              <a:ext uri="{FF2B5EF4-FFF2-40B4-BE49-F238E27FC236}">
                <a16:creationId xmlns:a16="http://schemas.microsoft.com/office/drawing/2014/main" id="{9711501F-AFA1-49C4-80AD-F913FFDC2D2D}"/>
              </a:ext>
            </a:extLst>
          </p:cNvPr>
          <p:cNvSpPr>
            <a:spLocks noGrp="1"/>
          </p:cNvSpPr>
          <p:nvPr>
            <p:ph type="sldNum" sz="quarter" idx="10"/>
          </p:nvPr>
        </p:nvSpPr>
        <p:spPr/>
        <p:txBody>
          <a:bodyPr/>
          <a:lstStyle/>
          <a:p>
            <a:fld id="{26DF9506-C750-44C3-8E12-610AD4C8F1FD}" type="slidenum">
              <a:rPr lang="fr-BE" smtClean="0"/>
              <a:t>30</a:t>
            </a:fld>
            <a:endParaRPr lang="fr-BE"/>
          </a:p>
        </p:txBody>
      </p:sp>
      <p:pic>
        <p:nvPicPr>
          <p:cNvPr id="8" name="Image 7">
            <a:extLst>
              <a:ext uri="{FF2B5EF4-FFF2-40B4-BE49-F238E27FC236}">
                <a16:creationId xmlns:a16="http://schemas.microsoft.com/office/drawing/2014/main" id="{51929759-519C-4F86-AF0F-DF7DD953A5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2075" y="2419754"/>
            <a:ext cx="3352800" cy="3352800"/>
          </a:xfrm>
          <a:prstGeom prst="rect">
            <a:avLst/>
          </a:prstGeom>
        </p:spPr>
      </p:pic>
    </p:spTree>
    <p:extLst>
      <p:ext uri="{BB962C8B-B14F-4D97-AF65-F5344CB8AC3E}">
        <p14:creationId xmlns:p14="http://schemas.microsoft.com/office/powerpoint/2010/main" val="319736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13784FED-1F87-26A8-B38A-A5823D9D0607}"/>
              </a:ext>
            </a:extLst>
          </p:cNvPr>
          <p:cNvSpPr>
            <a:spLocks noGrp="1"/>
          </p:cNvSpPr>
          <p:nvPr>
            <p:ph sz="half" idx="1"/>
          </p:nvPr>
        </p:nvSpPr>
        <p:spPr/>
        <p:txBody>
          <a:bodyPr/>
          <a:lstStyle/>
          <a:p>
            <a:r>
              <a:rPr lang="fr-FR" dirty="0"/>
              <a:t>CFOP Method</a:t>
            </a:r>
          </a:p>
          <a:p>
            <a:endParaRPr lang="fr-FR" dirty="0"/>
          </a:p>
          <a:p>
            <a:r>
              <a:rPr lang="fr-FR" dirty="0"/>
              <a:t>Etapes :</a:t>
            </a:r>
          </a:p>
          <a:p>
            <a:pPr lvl="1"/>
            <a:r>
              <a:rPr lang="fr-FR" dirty="0"/>
              <a:t>Inspection</a:t>
            </a:r>
          </a:p>
          <a:p>
            <a:pPr lvl="1"/>
            <a:r>
              <a:rPr lang="fr-FR" dirty="0"/>
              <a:t>Croix</a:t>
            </a:r>
          </a:p>
          <a:p>
            <a:pPr lvl="1"/>
            <a:r>
              <a:rPr lang="fr-FR" dirty="0"/>
              <a:t>F2L</a:t>
            </a:r>
          </a:p>
          <a:p>
            <a:pPr lvl="1"/>
            <a:r>
              <a:rPr lang="fr-FR" dirty="0"/>
              <a:t>OLL</a:t>
            </a:r>
          </a:p>
          <a:p>
            <a:pPr lvl="1"/>
            <a:r>
              <a:rPr lang="fr-FR" dirty="0"/>
              <a:t>PLL</a:t>
            </a:r>
          </a:p>
        </p:txBody>
      </p:sp>
      <p:sp>
        <p:nvSpPr>
          <p:cNvPr id="4" name="Titre 3">
            <a:extLst>
              <a:ext uri="{FF2B5EF4-FFF2-40B4-BE49-F238E27FC236}">
                <a16:creationId xmlns:a16="http://schemas.microsoft.com/office/drawing/2014/main" id="{A1241F41-D8FD-C321-9F12-758D8872F858}"/>
              </a:ext>
            </a:extLst>
          </p:cNvPr>
          <p:cNvSpPr>
            <a:spLocks noGrp="1"/>
          </p:cNvSpPr>
          <p:nvPr>
            <p:ph type="title"/>
          </p:nvPr>
        </p:nvSpPr>
        <p:spPr/>
        <p:txBody>
          <a:bodyPr/>
          <a:lstStyle/>
          <a:p>
            <a:r>
              <a:rPr lang="fr-FR" dirty="0"/>
              <a:t>Réflexion</a:t>
            </a:r>
            <a:endParaRPr lang="fr-BE" dirty="0"/>
          </a:p>
        </p:txBody>
      </p:sp>
      <p:sp>
        <p:nvSpPr>
          <p:cNvPr id="5" name="Espace réservé du numéro de diapositive 4">
            <a:extLst>
              <a:ext uri="{FF2B5EF4-FFF2-40B4-BE49-F238E27FC236}">
                <a16:creationId xmlns:a16="http://schemas.microsoft.com/office/drawing/2014/main" id="{07CF651B-409E-CEA6-73C2-56A09A9F6BB5}"/>
              </a:ext>
            </a:extLst>
          </p:cNvPr>
          <p:cNvSpPr>
            <a:spLocks noGrp="1"/>
          </p:cNvSpPr>
          <p:nvPr>
            <p:ph type="sldNum" sz="quarter" idx="10"/>
          </p:nvPr>
        </p:nvSpPr>
        <p:spPr/>
        <p:txBody>
          <a:bodyPr/>
          <a:lstStyle/>
          <a:p>
            <a:fld id="{26DF9506-C750-44C3-8E12-610AD4C8F1FD}" type="slidenum">
              <a:rPr lang="fr-BE" smtClean="0"/>
              <a:t>31</a:t>
            </a:fld>
            <a:endParaRPr lang="fr-BE"/>
          </a:p>
        </p:txBody>
      </p:sp>
      <p:pic>
        <p:nvPicPr>
          <p:cNvPr id="8194" name="Picture 2" descr="Rubik's cube test animation by Miguelgarest on Dribbble">
            <a:extLst>
              <a:ext uri="{FF2B5EF4-FFF2-40B4-BE49-F238E27FC236}">
                <a16:creationId xmlns:a16="http://schemas.microsoft.com/office/drawing/2014/main" id="{9FB189C1-BD53-9157-BA98-DC5F08BFB130}"/>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3812875" y="1815235"/>
            <a:ext cx="4838341" cy="3628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397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720D41D4-7D23-F933-05BA-0BB7E8539713}"/>
              </a:ext>
            </a:extLst>
          </p:cNvPr>
          <p:cNvPicPr>
            <a:picLocks noGrp="1" noChangeAspect="1"/>
          </p:cNvPicPr>
          <p:nvPr>
            <p:ph idx="1"/>
          </p:nvPr>
        </p:nvPicPr>
        <p:blipFill>
          <a:blip r:embed="rId2"/>
          <a:stretch>
            <a:fillRect/>
          </a:stretch>
        </p:blipFill>
        <p:spPr>
          <a:xfrm>
            <a:off x="1076325" y="1906698"/>
            <a:ext cx="6991350" cy="1152525"/>
          </a:xfrm>
        </p:spPr>
      </p:pic>
      <p:sp>
        <p:nvSpPr>
          <p:cNvPr id="3" name="Titre 2">
            <a:extLst>
              <a:ext uri="{FF2B5EF4-FFF2-40B4-BE49-F238E27FC236}">
                <a16:creationId xmlns:a16="http://schemas.microsoft.com/office/drawing/2014/main" id="{14BBD770-A8CF-6534-24A9-E8E5C14609E7}"/>
              </a:ext>
            </a:extLst>
          </p:cNvPr>
          <p:cNvSpPr>
            <a:spLocks noGrp="1"/>
          </p:cNvSpPr>
          <p:nvPr>
            <p:ph type="title"/>
          </p:nvPr>
        </p:nvSpPr>
        <p:spPr>
          <a:xfrm>
            <a:off x="4002658" y="228600"/>
            <a:ext cx="4855592" cy="962247"/>
          </a:xfrm>
        </p:spPr>
        <p:txBody>
          <a:bodyPr>
            <a:normAutofit fontScale="90000"/>
          </a:bodyPr>
          <a:lstStyle/>
          <a:p>
            <a:r>
              <a:rPr lang="fr-FR" dirty="0"/>
              <a:t>Le dilemme du prisonnier</a:t>
            </a:r>
            <a:endParaRPr lang="fr-BE" dirty="0"/>
          </a:p>
        </p:txBody>
      </p:sp>
      <p:sp>
        <p:nvSpPr>
          <p:cNvPr id="4" name="Espace réservé du numéro de diapositive 3">
            <a:extLst>
              <a:ext uri="{FF2B5EF4-FFF2-40B4-BE49-F238E27FC236}">
                <a16:creationId xmlns:a16="http://schemas.microsoft.com/office/drawing/2014/main" id="{ECA60D78-188B-84D1-3552-0F0C71CF7159}"/>
              </a:ext>
            </a:extLst>
          </p:cNvPr>
          <p:cNvSpPr>
            <a:spLocks noGrp="1"/>
          </p:cNvSpPr>
          <p:nvPr>
            <p:ph type="sldNum" sz="quarter" idx="10"/>
          </p:nvPr>
        </p:nvSpPr>
        <p:spPr/>
        <p:txBody>
          <a:bodyPr/>
          <a:lstStyle/>
          <a:p>
            <a:fld id="{26DF9506-C750-44C3-8E12-610AD4C8F1FD}" type="slidenum">
              <a:rPr lang="fr-BE" smtClean="0"/>
              <a:t>4</a:t>
            </a:fld>
            <a:endParaRPr lang="fr-BE"/>
          </a:p>
        </p:txBody>
      </p:sp>
      <p:pic>
        <p:nvPicPr>
          <p:cNvPr id="8" name="Image 7">
            <a:extLst>
              <a:ext uri="{FF2B5EF4-FFF2-40B4-BE49-F238E27FC236}">
                <a16:creationId xmlns:a16="http://schemas.microsoft.com/office/drawing/2014/main" id="{E006EB70-B381-FD56-7BB2-80520BD4E248}"/>
              </a:ext>
            </a:extLst>
          </p:cNvPr>
          <p:cNvPicPr>
            <a:picLocks noChangeAspect="1"/>
          </p:cNvPicPr>
          <p:nvPr/>
        </p:nvPicPr>
        <p:blipFill>
          <a:blip r:embed="rId3"/>
          <a:stretch>
            <a:fillRect/>
          </a:stretch>
        </p:blipFill>
        <p:spPr>
          <a:xfrm>
            <a:off x="1638300" y="3903093"/>
            <a:ext cx="5867400" cy="1104900"/>
          </a:xfrm>
          <a:prstGeom prst="rect">
            <a:avLst/>
          </a:prstGeom>
        </p:spPr>
      </p:pic>
    </p:spTree>
    <p:extLst>
      <p:ext uri="{BB962C8B-B14F-4D97-AF65-F5344CB8AC3E}">
        <p14:creationId xmlns:p14="http://schemas.microsoft.com/office/powerpoint/2010/main" val="383098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33498625-D5CA-3820-95CF-D6F56B3DDD7D}"/>
              </a:ext>
            </a:extLst>
          </p:cNvPr>
          <p:cNvSpPr>
            <a:spLocks noGrp="1"/>
          </p:cNvSpPr>
          <p:nvPr>
            <p:ph idx="1"/>
          </p:nvPr>
        </p:nvSpPr>
        <p:spPr/>
        <p:txBody>
          <a:bodyPr/>
          <a:lstStyle/>
          <a:p>
            <a:r>
              <a:rPr lang="fr-FR" dirty="0"/>
              <a:t>Réflexion par rapport au complice, sans communication :</a:t>
            </a:r>
          </a:p>
          <a:p>
            <a:endParaRPr lang="fr-FR" dirty="0"/>
          </a:p>
          <a:p>
            <a:r>
              <a:rPr lang="fr-FR" dirty="0"/>
              <a:t>« S’il me dénonce » :</a:t>
            </a:r>
          </a:p>
          <a:p>
            <a:pPr lvl="1"/>
            <a:r>
              <a:rPr lang="fr-FR" dirty="0"/>
              <a:t>Si je me tais = 10 ans</a:t>
            </a:r>
          </a:p>
          <a:p>
            <a:pPr lvl="1"/>
            <a:r>
              <a:rPr lang="fr-FR" dirty="0"/>
              <a:t>Si je le dénonce = 5 ans</a:t>
            </a:r>
          </a:p>
          <a:p>
            <a:pPr lvl="1"/>
            <a:endParaRPr lang="fr-FR" dirty="0"/>
          </a:p>
          <a:p>
            <a:r>
              <a:rPr lang="fr-FR" dirty="0"/>
              <a:t>« S’il se tait » :</a:t>
            </a:r>
          </a:p>
          <a:p>
            <a:pPr lvl="1"/>
            <a:r>
              <a:rPr lang="fr-FR" dirty="0"/>
              <a:t>Si je me tais = 6 mois</a:t>
            </a:r>
          </a:p>
          <a:p>
            <a:pPr lvl="1"/>
            <a:r>
              <a:rPr lang="fr-FR" dirty="0"/>
              <a:t>Si je le dénonce = Libre</a:t>
            </a:r>
            <a:endParaRPr lang="fr-BE" dirty="0"/>
          </a:p>
        </p:txBody>
      </p:sp>
      <p:sp>
        <p:nvSpPr>
          <p:cNvPr id="3" name="Titre 2">
            <a:extLst>
              <a:ext uri="{FF2B5EF4-FFF2-40B4-BE49-F238E27FC236}">
                <a16:creationId xmlns:a16="http://schemas.microsoft.com/office/drawing/2014/main" id="{14BBD770-A8CF-6534-24A9-E8E5C14609E7}"/>
              </a:ext>
            </a:extLst>
          </p:cNvPr>
          <p:cNvSpPr>
            <a:spLocks noGrp="1"/>
          </p:cNvSpPr>
          <p:nvPr>
            <p:ph type="title"/>
          </p:nvPr>
        </p:nvSpPr>
        <p:spPr>
          <a:xfrm>
            <a:off x="4002658" y="228600"/>
            <a:ext cx="4855592" cy="962247"/>
          </a:xfrm>
        </p:spPr>
        <p:txBody>
          <a:bodyPr>
            <a:normAutofit fontScale="90000"/>
          </a:bodyPr>
          <a:lstStyle/>
          <a:p>
            <a:r>
              <a:rPr lang="fr-FR" dirty="0"/>
              <a:t>Le dilemme du prisonnier</a:t>
            </a:r>
            <a:endParaRPr lang="fr-BE" dirty="0"/>
          </a:p>
        </p:txBody>
      </p:sp>
      <p:sp>
        <p:nvSpPr>
          <p:cNvPr id="4" name="Espace réservé du numéro de diapositive 3">
            <a:extLst>
              <a:ext uri="{FF2B5EF4-FFF2-40B4-BE49-F238E27FC236}">
                <a16:creationId xmlns:a16="http://schemas.microsoft.com/office/drawing/2014/main" id="{ECA60D78-188B-84D1-3552-0F0C71CF7159}"/>
              </a:ext>
            </a:extLst>
          </p:cNvPr>
          <p:cNvSpPr>
            <a:spLocks noGrp="1"/>
          </p:cNvSpPr>
          <p:nvPr>
            <p:ph type="sldNum" sz="quarter" idx="10"/>
          </p:nvPr>
        </p:nvSpPr>
        <p:spPr/>
        <p:txBody>
          <a:bodyPr/>
          <a:lstStyle/>
          <a:p>
            <a:fld id="{26DF9506-C750-44C3-8E12-610AD4C8F1FD}" type="slidenum">
              <a:rPr lang="fr-BE" smtClean="0"/>
              <a:t>5</a:t>
            </a:fld>
            <a:endParaRPr lang="fr-BE"/>
          </a:p>
        </p:txBody>
      </p:sp>
      <p:sp>
        <p:nvSpPr>
          <p:cNvPr id="5" name="Flèche : droite 4">
            <a:extLst>
              <a:ext uri="{FF2B5EF4-FFF2-40B4-BE49-F238E27FC236}">
                <a16:creationId xmlns:a16="http://schemas.microsoft.com/office/drawing/2014/main" id="{528BAF70-EF61-BB7B-CC6E-3C5FF4408A44}"/>
              </a:ext>
            </a:extLst>
          </p:cNvPr>
          <p:cNvSpPr/>
          <p:nvPr/>
        </p:nvSpPr>
        <p:spPr>
          <a:xfrm>
            <a:off x="4416724" y="3619699"/>
            <a:ext cx="1035170" cy="508958"/>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BE"/>
          </a:p>
        </p:txBody>
      </p:sp>
      <p:sp>
        <p:nvSpPr>
          <p:cNvPr id="6" name="ZoneTexte 5">
            <a:extLst>
              <a:ext uri="{FF2B5EF4-FFF2-40B4-BE49-F238E27FC236}">
                <a16:creationId xmlns:a16="http://schemas.microsoft.com/office/drawing/2014/main" id="{3A3E00CC-1878-51AA-1E78-FF83C5B5194D}"/>
              </a:ext>
            </a:extLst>
          </p:cNvPr>
          <p:cNvSpPr txBox="1"/>
          <p:nvPr/>
        </p:nvSpPr>
        <p:spPr>
          <a:xfrm>
            <a:off x="5667554" y="3458679"/>
            <a:ext cx="2746778" cy="830997"/>
          </a:xfrm>
          <a:prstGeom prst="rect">
            <a:avLst/>
          </a:prstGeom>
          <a:noFill/>
        </p:spPr>
        <p:txBody>
          <a:bodyPr wrap="square" rtlCol="0">
            <a:spAutoFit/>
          </a:bodyPr>
          <a:lstStyle/>
          <a:p>
            <a:r>
              <a:rPr lang="fr-FR" sz="2400" dirty="0">
                <a:latin typeface="Arial" panose="020B0604020202020204" pitchFamily="34" charset="0"/>
                <a:cs typeface="Arial" panose="020B0604020202020204" pitchFamily="34" charset="0"/>
              </a:rPr>
              <a:t>Dans mon intérêt je dois le dénoncer</a:t>
            </a:r>
            <a:endParaRPr lang="fr-BE"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191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animBg="1"/>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33498625-D5CA-3820-95CF-D6F56B3DDD7D}"/>
              </a:ext>
            </a:extLst>
          </p:cNvPr>
          <p:cNvSpPr>
            <a:spLocks noGrp="1"/>
          </p:cNvSpPr>
          <p:nvPr>
            <p:ph idx="1"/>
          </p:nvPr>
        </p:nvSpPr>
        <p:spPr/>
        <p:txBody>
          <a:bodyPr/>
          <a:lstStyle/>
          <a:p>
            <a:r>
              <a:rPr lang="fr-FR" dirty="0"/>
              <a:t>Jeu à somme non nulle</a:t>
            </a:r>
          </a:p>
          <a:p>
            <a:endParaRPr lang="fr-FR" dirty="0"/>
          </a:p>
          <a:p>
            <a:r>
              <a:rPr lang="fr-FR" dirty="0"/>
              <a:t>Si les complices coopèrent alors peine minime</a:t>
            </a:r>
          </a:p>
          <a:p>
            <a:endParaRPr lang="fr-FR" dirty="0"/>
          </a:p>
          <a:p>
            <a:r>
              <a:rPr lang="fr-FR" dirty="0"/>
              <a:t>Dilemme car : </a:t>
            </a:r>
          </a:p>
          <a:p>
            <a:pPr marL="457200" lvl="1" indent="0">
              <a:buNone/>
            </a:pPr>
            <a:r>
              <a:rPr lang="fr-FR" dirty="0"/>
              <a:t>T &gt; C &gt; P &gt; D [ici 0 &gt; -0,5 &gt; -5 &gt; -10]</a:t>
            </a:r>
          </a:p>
          <a:p>
            <a:endParaRPr lang="fr-FR" dirty="0"/>
          </a:p>
          <a:p>
            <a:r>
              <a:rPr lang="fr-FR" dirty="0"/>
              <a:t>Collaboration intéressante car : </a:t>
            </a:r>
          </a:p>
          <a:p>
            <a:pPr marL="457200" lvl="1" indent="0">
              <a:buNone/>
            </a:pPr>
            <a:r>
              <a:rPr lang="fr-FR" dirty="0"/>
              <a:t>2C &gt; T + D [ici 2 * (-0,5) &gt; 0 + (-10)]</a:t>
            </a:r>
          </a:p>
        </p:txBody>
      </p:sp>
      <p:sp>
        <p:nvSpPr>
          <p:cNvPr id="3" name="Titre 2">
            <a:extLst>
              <a:ext uri="{FF2B5EF4-FFF2-40B4-BE49-F238E27FC236}">
                <a16:creationId xmlns:a16="http://schemas.microsoft.com/office/drawing/2014/main" id="{14BBD770-A8CF-6534-24A9-E8E5C14609E7}"/>
              </a:ext>
            </a:extLst>
          </p:cNvPr>
          <p:cNvSpPr>
            <a:spLocks noGrp="1"/>
          </p:cNvSpPr>
          <p:nvPr>
            <p:ph type="title"/>
          </p:nvPr>
        </p:nvSpPr>
        <p:spPr>
          <a:xfrm>
            <a:off x="4002658" y="228600"/>
            <a:ext cx="4855592" cy="962247"/>
          </a:xfrm>
        </p:spPr>
        <p:txBody>
          <a:bodyPr>
            <a:normAutofit fontScale="90000"/>
          </a:bodyPr>
          <a:lstStyle/>
          <a:p>
            <a:r>
              <a:rPr lang="fr-FR" dirty="0"/>
              <a:t>Le dilemme du prisonnier</a:t>
            </a:r>
            <a:endParaRPr lang="fr-BE" dirty="0"/>
          </a:p>
        </p:txBody>
      </p:sp>
      <p:sp>
        <p:nvSpPr>
          <p:cNvPr id="4" name="Espace réservé du numéro de diapositive 3">
            <a:extLst>
              <a:ext uri="{FF2B5EF4-FFF2-40B4-BE49-F238E27FC236}">
                <a16:creationId xmlns:a16="http://schemas.microsoft.com/office/drawing/2014/main" id="{ECA60D78-188B-84D1-3552-0F0C71CF7159}"/>
              </a:ext>
            </a:extLst>
          </p:cNvPr>
          <p:cNvSpPr>
            <a:spLocks noGrp="1"/>
          </p:cNvSpPr>
          <p:nvPr>
            <p:ph type="sldNum" sz="quarter" idx="10"/>
          </p:nvPr>
        </p:nvSpPr>
        <p:spPr/>
        <p:txBody>
          <a:bodyPr/>
          <a:lstStyle/>
          <a:p>
            <a:fld id="{26DF9506-C750-44C3-8E12-610AD4C8F1FD}" type="slidenum">
              <a:rPr lang="fr-BE" smtClean="0"/>
              <a:t>6</a:t>
            </a:fld>
            <a:endParaRPr lang="fr-BE"/>
          </a:p>
        </p:txBody>
      </p:sp>
    </p:spTree>
    <p:extLst>
      <p:ext uri="{BB962C8B-B14F-4D97-AF65-F5344CB8AC3E}">
        <p14:creationId xmlns:p14="http://schemas.microsoft.com/office/powerpoint/2010/main" val="2234330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A9C07052-8A36-9C21-AEDF-784DC3719CD8}"/>
              </a:ext>
            </a:extLst>
          </p:cNvPr>
          <p:cNvSpPr>
            <a:spLocks noGrp="1"/>
          </p:cNvSpPr>
          <p:nvPr>
            <p:ph idx="1"/>
          </p:nvPr>
        </p:nvSpPr>
        <p:spPr/>
        <p:txBody>
          <a:bodyPr/>
          <a:lstStyle/>
          <a:p>
            <a:r>
              <a:rPr lang="fr-FR"/>
              <a:t>Un jeu « algorithmique » est un jeu dans lequel les joueurs doivent prendre des décisions stratégiques basées sur des algorithmes ou des méthodes algorithmiques.</a:t>
            </a:r>
          </a:p>
          <a:p>
            <a:endParaRPr lang="fr-FR"/>
          </a:p>
          <a:p>
            <a:r>
              <a:rPr lang="fr-FR"/>
              <a:t>Exemples :</a:t>
            </a:r>
            <a:endParaRPr lang="fr-FR" dirty="0"/>
          </a:p>
        </p:txBody>
      </p:sp>
      <p:sp>
        <p:nvSpPr>
          <p:cNvPr id="3" name="Titre 2">
            <a:extLst>
              <a:ext uri="{FF2B5EF4-FFF2-40B4-BE49-F238E27FC236}">
                <a16:creationId xmlns:a16="http://schemas.microsoft.com/office/drawing/2014/main" id="{8AA58ABB-0C7C-F4F9-7190-7D214F74DD0D}"/>
              </a:ext>
            </a:extLst>
          </p:cNvPr>
          <p:cNvSpPr>
            <a:spLocks noGrp="1"/>
          </p:cNvSpPr>
          <p:nvPr>
            <p:ph type="title"/>
          </p:nvPr>
        </p:nvSpPr>
        <p:spPr/>
        <p:txBody>
          <a:bodyPr/>
          <a:lstStyle/>
          <a:p>
            <a:r>
              <a:rPr lang="fr-FR"/>
              <a:t>Introduction</a:t>
            </a:r>
            <a:endParaRPr lang="fr-BE" dirty="0"/>
          </a:p>
        </p:txBody>
      </p:sp>
      <p:sp>
        <p:nvSpPr>
          <p:cNvPr id="4" name="Espace réservé du numéro de diapositive 3">
            <a:extLst>
              <a:ext uri="{FF2B5EF4-FFF2-40B4-BE49-F238E27FC236}">
                <a16:creationId xmlns:a16="http://schemas.microsoft.com/office/drawing/2014/main" id="{CD97AA43-CDD0-68AD-E446-C655AE128006}"/>
              </a:ext>
            </a:extLst>
          </p:cNvPr>
          <p:cNvSpPr>
            <a:spLocks noGrp="1"/>
          </p:cNvSpPr>
          <p:nvPr>
            <p:ph type="sldNum" sz="quarter" idx="10"/>
          </p:nvPr>
        </p:nvSpPr>
        <p:spPr/>
        <p:txBody>
          <a:bodyPr/>
          <a:lstStyle/>
          <a:p>
            <a:fld id="{26DF9506-C750-44C3-8E12-610AD4C8F1FD}" type="slidenum">
              <a:rPr lang="fr-BE" smtClean="0"/>
              <a:t>7</a:t>
            </a:fld>
            <a:endParaRPr lang="fr-BE"/>
          </a:p>
        </p:txBody>
      </p:sp>
      <p:pic>
        <p:nvPicPr>
          <p:cNvPr id="1026" name="Picture 2" descr="Tic-tac-toe - Wikipedia">
            <a:extLst>
              <a:ext uri="{FF2B5EF4-FFF2-40B4-BE49-F238E27FC236}">
                <a16:creationId xmlns:a16="http://schemas.microsoft.com/office/drawing/2014/main" id="{EF974563-1C9F-3932-71F0-139C31E3CE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0704" y="3268895"/>
            <a:ext cx="3210939" cy="2855343"/>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 5" descr="Une image contenant personne, Visage humain, habits, homme&#10;&#10;Description générée automatiquement">
            <a:extLst>
              <a:ext uri="{FF2B5EF4-FFF2-40B4-BE49-F238E27FC236}">
                <a16:creationId xmlns:a16="http://schemas.microsoft.com/office/drawing/2014/main" id="{39A764F0-ECED-C701-B25D-C972FA01D7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36611" y="2911415"/>
            <a:ext cx="2975032" cy="3717985"/>
          </a:xfrm>
          <a:prstGeom prst="rect">
            <a:avLst/>
          </a:prstGeom>
        </p:spPr>
      </p:pic>
      <p:pic>
        <p:nvPicPr>
          <p:cNvPr id="1028" name="Picture 4" descr="Sudoku - Wikipedia">
            <a:extLst>
              <a:ext uri="{FF2B5EF4-FFF2-40B4-BE49-F238E27FC236}">
                <a16:creationId xmlns:a16="http://schemas.microsoft.com/office/drawing/2014/main" id="{F35297FF-498A-9706-7CD4-D69378D1125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04286" y="2908599"/>
            <a:ext cx="3720801" cy="372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2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1B1FB159-D84D-839A-D67D-0409D9E96574}"/>
              </a:ext>
            </a:extLst>
          </p:cNvPr>
          <p:cNvSpPr>
            <a:spLocks noGrp="1"/>
          </p:cNvSpPr>
          <p:nvPr>
            <p:ph idx="1"/>
          </p:nvPr>
        </p:nvSpPr>
        <p:spPr/>
        <p:txBody>
          <a:bodyPr/>
          <a:lstStyle/>
          <a:p>
            <a:endParaRPr lang="fr-FR" dirty="0"/>
          </a:p>
          <a:p>
            <a:r>
              <a:rPr lang="fr-FR" dirty="0"/>
              <a:t>Jeux impliquants des décisions complexes où chaque mouvement aura un impact sur le résultat final</a:t>
            </a:r>
          </a:p>
          <a:p>
            <a:pPr marL="0" indent="0">
              <a:buNone/>
            </a:pPr>
            <a:endParaRPr lang="fr-FR" dirty="0"/>
          </a:p>
          <a:p>
            <a:endParaRPr lang="fr-FR" dirty="0"/>
          </a:p>
          <a:p>
            <a:r>
              <a:rPr lang="fr-FR" dirty="0"/>
              <a:t>Algorithmes de recherche </a:t>
            </a:r>
            <a:r>
              <a:rPr lang="fr-FR" dirty="0" err="1"/>
              <a:t>adversariale</a:t>
            </a:r>
            <a:endParaRPr lang="fr-FR" dirty="0"/>
          </a:p>
          <a:p>
            <a:pPr lvl="1"/>
            <a:r>
              <a:rPr lang="fr-FR" dirty="0"/>
              <a:t>Minimax</a:t>
            </a:r>
          </a:p>
          <a:p>
            <a:pPr lvl="1"/>
            <a:r>
              <a:rPr lang="fr-FR" dirty="0"/>
              <a:t>Elagage </a:t>
            </a:r>
            <a:r>
              <a:rPr lang="el-GR" dirty="0"/>
              <a:t>αβ</a:t>
            </a:r>
            <a:endParaRPr lang="fr-BE" dirty="0"/>
          </a:p>
        </p:txBody>
      </p:sp>
      <p:sp>
        <p:nvSpPr>
          <p:cNvPr id="3" name="Titre 2">
            <a:extLst>
              <a:ext uri="{FF2B5EF4-FFF2-40B4-BE49-F238E27FC236}">
                <a16:creationId xmlns:a16="http://schemas.microsoft.com/office/drawing/2014/main" id="{DDF58B3D-AC27-E54B-E0B3-EB7CE49DEE31}"/>
              </a:ext>
            </a:extLst>
          </p:cNvPr>
          <p:cNvSpPr>
            <a:spLocks noGrp="1"/>
          </p:cNvSpPr>
          <p:nvPr>
            <p:ph type="title"/>
          </p:nvPr>
        </p:nvSpPr>
        <p:spPr/>
        <p:txBody>
          <a:bodyPr>
            <a:normAutofit fontScale="90000"/>
          </a:bodyPr>
          <a:lstStyle/>
          <a:p>
            <a:r>
              <a:rPr lang="fr-FR" dirty="0"/>
              <a:t>Les jeux de stratégie</a:t>
            </a:r>
            <a:endParaRPr lang="fr-BE" dirty="0"/>
          </a:p>
        </p:txBody>
      </p:sp>
      <p:sp>
        <p:nvSpPr>
          <p:cNvPr id="4" name="Espace réservé du numéro de diapositive 3">
            <a:extLst>
              <a:ext uri="{FF2B5EF4-FFF2-40B4-BE49-F238E27FC236}">
                <a16:creationId xmlns:a16="http://schemas.microsoft.com/office/drawing/2014/main" id="{D4142527-387A-BD13-D220-82C6101750F6}"/>
              </a:ext>
            </a:extLst>
          </p:cNvPr>
          <p:cNvSpPr>
            <a:spLocks noGrp="1"/>
          </p:cNvSpPr>
          <p:nvPr>
            <p:ph type="sldNum" sz="quarter" idx="10"/>
          </p:nvPr>
        </p:nvSpPr>
        <p:spPr/>
        <p:txBody>
          <a:bodyPr/>
          <a:lstStyle/>
          <a:p>
            <a:fld id="{26DF9506-C750-44C3-8E12-610AD4C8F1FD}" type="slidenum">
              <a:rPr lang="fr-BE" smtClean="0"/>
              <a:t>8</a:t>
            </a:fld>
            <a:endParaRPr lang="fr-BE"/>
          </a:p>
        </p:txBody>
      </p:sp>
    </p:spTree>
    <p:extLst>
      <p:ext uri="{BB962C8B-B14F-4D97-AF65-F5344CB8AC3E}">
        <p14:creationId xmlns:p14="http://schemas.microsoft.com/office/powerpoint/2010/main" val="247784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58F4AB2A-77BC-EF06-B022-B4BB52230C5B}"/>
              </a:ext>
            </a:extLst>
          </p:cNvPr>
          <p:cNvSpPr>
            <a:spLocks noGrp="1"/>
          </p:cNvSpPr>
          <p:nvPr>
            <p:ph type="title"/>
          </p:nvPr>
        </p:nvSpPr>
        <p:spPr/>
        <p:txBody>
          <a:bodyPr/>
          <a:lstStyle/>
          <a:p>
            <a:r>
              <a:rPr lang="fr-FR" dirty="0"/>
              <a:t>Minimax</a:t>
            </a:r>
            <a:endParaRPr lang="fr-BE" dirty="0"/>
          </a:p>
        </p:txBody>
      </p:sp>
      <p:sp>
        <p:nvSpPr>
          <p:cNvPr id="4" name="Espace réservé du numéro de diapositive 3">
            <a:extLst>
              <a:ext uri="{FF2B5EF4-FFF2-40B4-BE49-F238E27FC236}">
                <a16:creationId xmlns:a16="http://schemas.microsoft.com/office/drawing/2014/main" id="{DEFB7E7C-A265-7EEA-26AC-B53BA176A527}"/>
              </a:ext>
            </a:extLst>
          </p:cNvPr>
          <p:cNvSpPr>
            <a:spLocks noGrp="1"/>
          </p:cNvSpPr>
          <p:nvPr>
            <p:ph type="sldNum" sz="quarter" idx="10"/>
          </p:nvPr>
        </p:nvSpPr>
        <p:spPr/>
        <p:txBody>
          <a:bodyPr/>
          <a:lstStyle/>
          <a:p>
            <a:fld id="{26DF9506-C750-44C3-8E12-610AD4C8F1FD}" type="slidenum">
              <a:rPr lang="fr-BE" smtClean="0"/>
              <a:t>9</a:t>
            </a:fld>
            <a:endParaRPr lang="fr-BE"/>
          </a:p>
        </p:txBody>
      </p:sp>
      <p:sp>
        <p:nvSpPr>
          <p:cNvPr id="5" name="Espace réservé du contenu 4">
            <a:extLst>
              <a:ext uri="{FF2B5EF4-FFF2-40B4-BE49-F238E27FC236}">
                <a16:creationId xmlns:a16="http://schemas.microsoft.com/office/drawing/2014/main" id="{20F0DAB3-176D-7A00-7EE9-3AF999DF4C17}"/>
              </a:ext>
            </a:extLst>
          </p:cNvPr>
          <p:cNvSpPr>
            <a:spLocks noGrp="1"/>
          </p:cNvSpPr>
          <p:nvPr>
            <p:ph idx="1"/>
          </p:nvPr>
        </p:nvSpPr>
        <p:spPr/>
        <p:txBody>
          <a:bodyPr/>
          <a:lstStyle/>
          <a:p>
            <a:endParaRPr lang="fr-FR" dirty="0"/>
          </a:p>
          <a:p>
            <a:r>
              <a:rPr lang="fr-FR" dirty="0"/>
              <a:t>Règle pour les jeux à somme nulle</a:t>
            </a:r>
          </a:p>
          <a:p>
            <a:endParaRPr lang="fr-FR" dirty="0"/>
          </a:p>
          <a:p>
            <a:r>
              <a:rPr lang="fr-FR" dirty="0"/>
              <a:t>Objectif : Minimiser la perte potentielle maximale</a:t>
            </a:r>
          </a:p>
          <a:p>
            <a:endParaRPr lang="fr-FR" dirty="0"/>
          </a:p>
          <a:p>
            <a:r>
              <a:rPr lang="fr-FR" dirty="0"/>
              <a:t>Jeux à deux joueurs alternatifs</a:t>
            </a:r>
            <a:endParaRPr lang="fr-BE" dirty="0"/>
          </a:p>
        </p:txBody>
      </p:sp>
    </p:spTree>
    <p:extLst>
      <p:ext uri="{BB962C8B-B14F-4D97-AF65-F5344CB8AC3E}">
        <p14:creationId xmlns:p14="http://schemas.microsoft.com/office/powerpoint/2010/main" val="522974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ersonnalisé 1">
      <a:majorFont>
        <a:latin typeface="Roboto"/>
        <a:ea typeface=""/>
        <a:cs typeface=""/>
      </a:majorFont>
      <a:minorFont>
        <a:latin typeface="Roboto"/>
        <a:ea typeface=""/>
        <a:cs typeface=""/>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le-de-presentation-HEHbe--Sciences-et-technologies--2020" id="{A498BD53-F83B-4021-AAB3-AA6C29EFDC9D}" vid="{7280D352-7A7E-41A1-9B4F-543AFC5CCCB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26449</TotalTime>
  <Words>690</Words>
  <Application>Microsoft Office PowerPoint</Application>
  <PresentationFormat>Affichage à l'écran (4:3)</PresentationFormat>
  <Paragraphs>232</Paragraphs>
  <Slides>31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31</vt:i4>
      </vt:variant>
    </vt:vector>
  </HeadingPairs>
  <TitlesOfParts>
    <vt:vector size="37" baseType="lpstr">
      <vt:lpstr>Arial</vt:lpstr>
      <vt:lpstr>Calibri</vt:lpstr>
      <vt:lpstr>Roboto</vt:lpstr>
      <vt:lpstr>Roboto </vt:lpstr>
      <vt:lpstr>Roboto Condensed</vt:lpstr>
      <vt:lpstr>Thème Office</vt:lpstr>
      <vt:lpstr>Algorithmique</vt:lpstr>
      <vt:lpstr>Les jeux et l’algorithmique</vt:lpstr>
      <vt:lpstr>Le dilemme du prisonnier</vt:lpstr>
      <vt:lpstr>Le dilemme du prisonnier</vt:lpstr>
      <vt:lpstr>Le dilemme du prisonnier</vt:lpstr>
      <vt:lpstr>Le dilemme du prisonnier</vt:lpstr>
      <vt:lpstr>Introduction</vt:lpstr>
      <vt:lpstr>Les jeux de stratégie</vt:lpstr>
      <vt:lpstr>Minimax</vt:lpstr>
      <vt:lpstr>Minimax</vt:lpstr>
      <vt:lpstr>Minimax</vt:lpstr>
      <vt:lpstr>Minimax</vt:lpstr>
      <vt:lpstr>Minimax</vt:lpstr>
      <vt:lpstr>Minimax</vt:lpstr>
      <vt:lpstr>Minimax</vt:lpstr>
      <vt:lpstr>Minimax</vt:lpstr>
      <vt:lpstr>Minimax</vt:lpstr>
      <vt:lpstr>Minimax</vt:lpstr>
      <vt:lpstr>Elagage αβ</vt:lpstr>
      <vt:lpstr>Elagage αβ</vt:lpstr>
      <vt:lpstr>Exercices</vt:lpstr>
      <vt:lpstr>Jeu de NIM</vt:lpstr>
      <vt:lpstr>Puissance 4 </vt:lpstr>
      <vt:lpstr>Les jeux de puzzle</vt:lpstr>
      <vt:lpstr>Présentation PowerPoint</vt:lpstr>
      <vt:lpstr>Résolution Sudoku</vt:lpstr>
      <vt:lpstr>Résolution Sudoku</vt:lpstr>
      <vt:lpstr>Backtracking</vt:lpstr>
      <vt:lpstr>Backtracking</vt:lpstr>
      <vt:lpstr>Backtracking</vt:lpstr>
      <vt:lpstr>Réflexion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de la présentation</dc:title>
  <dc:creator>DEPRETER Johan</dc:creator>
  <cp:lastModifiedBy>DEPRETER Johan</cp:lastModifiedBy>
  <cp:revision>166</cp:revision>
  <dcterms:created xsi:type="dcterms:W3CDTF">2022-01-27T22:00:53Z</dcterms:created>
  <dcterms:modified xsi:type="dcterms:W3CDTF">2024-03-23T07:58:44Z</dcterms:modified>
</cp:coreProperties>
</file>

<file path=docProps/thumbnail.jpeg>
</file>